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79" r:id="rId1"/>
    <p:sldMasterId id="2147484281" r:id="rId2"/>
  </p:sldMasterIdLst>
  <p:notesMasterIdLst>
    <p:notesMasterId r:id="rId86"/>
  </p:notesMasterIdLst>
  <p:handoutMasterIdLst>
    <p:handoutMasterId r:id="rId87"/>
  </p:handoutMasterIdLst>
  <p:sldIdLst>
    <p:sldId id="387" r:id="rId3"/>
    <p:sldId id="536" r:id="rId4"/>
    <p:sldId id="650" r:id="rId5"/>
    <p:sldId id="676" r:id="rId6"/>
    <p:sldId id="651" r:id="rId7"/>
    <p:sldId id="652" r:id="rId8"/>
    <p:sldId id="653" r:id="rId9"/>
    <p:sldId id="547" r:id="rId10"/>
    <p:sldId id="545" r:id="rId11"/>
    <p:sldId id="526" r:id="rId12"/>
    <p:sldId id="528" r:id="rId13"/>
    <p:sldId id="529" r:id="rId14"/>
    <p:sldId id="654" r:id="rId15"/>
    <p:sldId id="655" r:id="rId16"/>
    <p:sldId id="656" r:id="rId17"/>
    <p:sldId id="543" r:id="rId18"/>
    <p:sldId id="544" r:id="rId19"/>
    <p:sldId id="572" r:id="rId20"/>
    <p:sldId id="603" r:id="rId21"/>
    <p:sldId id="604" r:id="rId22"/>
    <p:sldId id="602" r:id="rId23"/>
    <p:sldId id="601" r:id="rId24"/>
    <p:sldId id="575" r:id="rId25"/>
    <p:sldId id="667" r:id="rId26"/>
    <p:sldId id="576" r:id="rId27"/>
    <p:sldId id="577" r:id="rId28"/>
    <p:sldId id="668" r:id="rId29"/>
    <p:sldId id="675" r:id="rId30"/>
    <p:sldId id="579" r:id="rId31"/>
    <p:sldId id="580" r:id="rId32"/>
    <p:sldId id="581" r:id="rId33"/>
    <p:sldId id="582" r:id="rId34"/>
    <p:sldId id="583" r:id="rId35"/>
    <p:sldId id="584" r:id="rId36"/>
    <p:sldId id="598" r:id="rId37"/>
    <p:sldId id="599" r:id="rId38"/>
    <p:sldId id="669" r:id="rId39"/>
    <p:sldId id="585" r:id="rId40"/>
    <p:sldId id="586" r:id="rId41"/>
    <p:sldId id="587" r:id="rId42"/>
    <p:sldId id="588" r:id="rId43"/>
    <p:sldId id="674" r:id="rId44"/>
    <p:sldId id="589" r:id="rId45"/>
    <p:sldId id="590" r:id="rId46"/>
    <p:sldId id="591" r:id="rId47"/>
    <p:sldId id="673" r:id="rId48"/>
    <p:sldId id="592" r:id="rId49"/>
    <p:sldId id="677" r:id="rId50"/>
    <p:sldId id="593" r:id="rId51"/>
    <p:sldId id="678" r:id="rId52"/>
    <p:sldId id="679" r:id="rId53"/>
    <p:sldId id="680" r:id="rId54"/>
    <p:sldId id="681" r:id="rId55"/>
    <p:sldId id="682" r:id="rId56"/>
    <p:sldId id="683" r:id="rId57"/>
    <p:sldId id="684" r:id="rId58"/>
    <p:sldId id="685" r:id="rId59"/>
    <p:sldId id="686" r:id="rId60"/>
    <p:sldId id="687" r:id="rId61"/>
    <p:sldId id="688" r:id="rId62"/>
    <p:sldId id="689" r:id="rId63"/>
    <p:sldId id="690" r:id="rId64"/>
    <p:sldId id="691" r:id="rId65"/>
    <p:sldId id="692" r:id="rId66"/>
    <p:sldId id="693" r:id="rId67"/>
    <p:sldId id="694" r:id="rId68"/>
    <p:sldId id="695" r:id="rId69"/>
    <p:sldId id="696" r:id="rId70"/>
    <p:sldId id="697" r:id="rId71"/>
    <p:sldId id="698" r:id="rId72"/>
    <p:sldId id="699" r:id="rId73"/>
    <p:sldId id="700" r:id="rId74"/>
    <p:sldId id="701" r:id="rId75"/>
    <p:sldId id="702" r:id="rId76"/>
    <p:sldId id="703" r:id="rId77"/>
    <p:sldId id="704" r:id="rId78"/>
    <p:sldId id="705" r:id="rId79"/>
    <p:sldId id="706" r:id="rId80"/>
    <p:sldId id="707" r:id="rId81"/>
    <p:sldId id="709" r:id="rId82"/>
    <p:sldId id="710" r:id="rId83"/>
    <p:sldId id="711" r:id="rId84"/>
    <p:sldId id="708" r:id="rId85"/>
  </p:sldIdLst>
  <p:sldSz cx="9144000" cy="6858000" type="screen4x3"/>
  <p:notesSz cx="9874250" cy="679767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4" autoAdjust="0"/>
    <p:restoredTop sz="99137" autoAdjust="0"/>
  </p:normalViewPr>
  <p:slideViewPr>
    <p:cSldViewPr>
      <p:cViewPr>
        <p:scale>
          <a:sx n="68" d="100"/>
          <a:sy n="68" d="100"/>
        </p:scale>
        <p:origin x="-1704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9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8F2A8C-BC1D-4261-9B30-238830928B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3B909A5-E0A5-46DB-B9A2-0C9FCCB4C78C}" type="pres">
      <dgm:prSet presAssocID="{6C8F2A8C-BC1D-4261-9B30-238830928B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924F5612-39CF-4A42-858B-DB4EF95D94CC}" type="presOf" srcId="{6C8F2A8C-BC1D-4261-9B30-238830928BFA}" destId="{E3B909A5-E0A5-46DB-B9A2-0C9FCCB4C7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C844B1-0DA3-47E6-83DB-6BE92CA2E30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16E2FD47-1937-4FF1-89FF-3ECF6FA03F42}">
      <dgm:prSet phldrT="[Metin]" custT="1"/>
      <dgm:spPr/>
      <dgm:t>
        <a:bodyPr/>
        <a:lstStyle/>
        <a:p>
          <a:r>
            <a:rPr lang="tr-TR" sz="3600" dirty="0" smtClean="0"/>
            <a:t>İSTEKLİ B</a:t>
          </a:r>
          <a:endParaRPr lang="tr-TR" sz="3600" dirty="0"/>
        </a:p>
      </dgm:t>
    </dgm:pt>
    <dgm:pt modelId="{3556FD29-CFD4-4738-9130-CDB887E02D12}" type="parTrans" cxnId="{2EA8EC79-B20C-4A77-8806-FC517062EBCE}">
      <dgm:prSet/>
      <dgm:spPr/>
      <dgm:t>
        <a:bodyPr/>
        <a:lstStyle/>
        <a:p>
          <a:endParaRPr lang="tr-TR"/>
        </a:p>
      </dgm:t>
    </dgm:pt>
    <dgm:pt modelId="{E518A236-E7DE-4C81-A46F-2877D22A397E}" type="sibTrans" cxnId="{2EA8EC79-B20C-4A77-8806-FC517062EBCE}">
      <dgm:prSet/>
      <dgm:spPr/>
      <dgm:t>
        <a:bodyPr/>
        <a:lstStyle/>
        <a:p>
          <a:endParaRPr lang="tr-TR"/>
        </a:p>
      </dgm:t>
    </dgm:pt>
    <dgm:pt modelId="{F5CA1574-7FB4-4660-A664-4B3F4C8CBE1A}">
      <dgm:prSet phldrT="[Metin]" custT="1"/>
      <dgm:spPr/>
      <dgm:t>
        <a:bodyPr/>
        <a:lstStyle/>
        <a:p>
          <a:r>
            <a:rPr lang="tr-TR" sz="1800" dirty="0" smtClean="0"/>
            <a:t>1-  (SİZ) İstekli B</a:t>
          </a:r>
        </a:p>
        <a:p>
          <a:r>
            <a:rPr lang="tr-TR" sz="1800" dirty="0" smtClean="0"/>
            <a:t>85.000 TL</a:t>
          </a:r>
          <a:endParaRPr lang="tr-TR" sz="1800" dirty="0"/>
        </a:p>
      </dgm:t>
    </dgm:pt>
    <dgm:pt modelId="{953A4F0C-662F-49F7-82E8-6809DA91008D}" type="parTrans" cxnId="{19B0A03F-601C-4AA5-A271-DD2D53E9F045}">
      <dgm:prSet/>
      <dgm:spPr/>
      <dgm:t>
        <a:bodyPr/>
        <a:lstStyle/>
        <a:p>
          <a:endParaRPr lang="tr-TR"/>
        </a:p>
      </dgm:t>
    </dgm:pt>
    <dgm:pt modelId="{4CA73584-0017-4F81-A3E0-7AC4F7A3A8C2}" type="sibTrans" cxnId="{19B0A03F-601C-4AA5-A271-DD2D53E9F045}">
      <dgm:prSet/>
      <dgm:spPr/>
      <dgm:t>
        <a:bodyPr/>
        <a:lstStyle/>
        <a:p>
          <a:endParaRPr lang="tr-TR"/>
        </a:p>
      </dgm:t>
    </dgm:pt>
    <dgm:pt modelId="{3E08FEB7-1B45-40D5-9388-44F5283A7A50}">
      <dgm:prSet phldrT="[Metin]" custT="1"/>
      <dgm:spPr/>
      <dgm:t>
        <a:bodyPr/>
        <a:lstStyle/>
        <a:p>
          <a:r>
            <a:rPr lang="tr-TR" sz="1800" dirty="0" smtClean="0"/>
            <a:t>2-İstekli A</a:t>
          </a:r>
        </a:p>
        <a:p>
          <a:r>
            <a:rPr lang="tr-TR" sz="1800" dirty="0" smtClean="0"/>
            <a:t>***</a:t>
          </a:r>
          <a:endParaRPr lang="tr-TR" sz="1800" dirty="0"/>
        </a:p>
      </dgm:t>
    </dgm:pt>
    <dgm:pt modelId="{5AB2BF1B-CA3E-468C-B00C-FA6897C5EF94}" type="parTrans" cxnId="{2360BD16-8185-43E9-B651-16F177AF173F}">
      <dgm:prSet/>
      <dgm:spPr/>
      <dgm:t>
        <a:bodyPr/>
        <a:lstStyle/>
        <a:p>
          <a:endParaRPr lang="tr-TR"/>
        </a:p>
      </dgm:t>
    </dgm:pt>
    <dgm:pt modelId="{89008A45-07B8-434F-B840-C9C79DA89143}" type="sibTrans" cxnId="{2360BD16-8185-43E9-B651-16F177AF173F}">
      <dgm:prSet/>
      <dgm:spPr/>
      <dgm:t>
        <a:bodyPr/>
        <a:lstStyle/>
        <a:p>
          <a:endParaRPr lang="tr-TR"/>
        </a:p>
      </dgm:t>
    </dgm:pt>
    <dgm:pt modelId="{875F2F40-5475-4902-BAC5-93C210DEB4D3}">
      <dgm:prSet phldrT="[Metin]" custT="1"/>
      <dgm:spPr/>
      <dgm:t>
        <a:bodyPr/>
        <a:lstStyle/>
        <a:p>
          <a:r>
            <a:rPr lang="tr-TR" sz="1800" dirty="0" smtClean="0"/>
            <a:t>3-İstekli C</a:t>
          </a:r>
        </a:p>
        <a:p>
          <a:r>
            <a:rPr lang="tr-TR" sz="1800" dirty="0" smtClean="0"/>
            <a:t>***</a:t>
          </a:r>
          <a:endParaRPr lang="tr-TR" sz="1800" dirty="0"/>
        </a:p>
      </dgm:t>
    </dgm:pt>
    <dgm:pt modelId="{2D21488E-42BE-494A-854E-831B80FA0D40}" type="parTrans" cxnId="{BAE49EB5-FF83-4FAF-9D4C-6FAA5E7F44D5}">
      <dgm:prSet/>
      <dgm:spPr/>
      <dgm:t>
        <a:bodyPr/>
        <a:lstStyle/>
        <a:p>
          <a:endParaRPr lang="tr-TR"/>
        </a:p>
      </dgm:t>
    </dgm:pt>
    <dgm:pt modelId="{C7AC76E1-40AE-4E5A-85FC-A73EA03CA9DD}" type="sibTrans" cxnId="{BAE49EB5-FF83-4FAF-9D4C-6FAA5E7F44D5}">
      <dgm:prSet/>
      <dgm:spPr/>
      <dgm:t>
        <a:bodyPr/>
        <a:lstStyle/>
        <a:p>
          <a:endParaRPr lang="tr-TR"/>
        </a:p>
      </dgm:t>
    </dgm:pt>
    <dgm:pt modelId="{A89BB171-CD42-439D-8F6F-2DF92BF23B7C}" type="pres">
      <dgm:prSet presAssocID="{30C844B1-0DA3-47E6-83DB-6BE92CA2E3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57A21A0-1680-48B5-9536-0B79BABB42A5}" type="pres">
      <dgm:prSet presAssocID="{16E2FD47-1937-4FF1-89FF-3ECF6FA03F42}" presName="root1" presStyleCnt="0"/>
      <dgm:spPr/>
      <dgm:t>
        <a:bodyPr/>
        <a:lstStyle/>
        <a:p>
          <a:endParaRPr lang="tr-TR"/>
        </a:p>
      </dgm:t>
    </dgm:pt>
    <dgm:pt modelId="{0128F36A-8F3D-497A-A062-3BBEF02A4AE3}" type="pres">
      <dgm:prSet presAssocID="{16E2FD47-1937-4FF1-89FF-3ECF6FA03F4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EA3662D-73BB-4EB8-A7B2-CCC1277C8EBE}" type="pres">
      <dgm:prSet presAssocID="{16E2FD47-1937-4FF1-89FF-3ECF6FA03F42}" presName="level2hierChild" presStyleCnt="0"/>
      <dgm:spPr/>
      <dgm:t>
        <a:bodyPr/>
        <a:lstStyle/>
        <a:p>
          <a:endParaRPr lang="tr-TR"/>
        </a:p>
      </dgm:t>
    </dgm:pt>
    <dgm:pt modelId="{88800159-6EE3-439E-9C55-FD7AAB6F6D31}" type="pres">
      <dgm:prSet presAssocID="{953A4F0C-662F-49F7-82E8-6809DA91008D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FDF2A042-09DC-41CD-83A8-27A9796DB79F}" type="pres">
      <dgm:prSet presAssocID="{953A4F0C-662F-49F7-82E8-6809DA91008D}" presName="connTx" presStyleLbl="parChTrans1D2" presStyleIdx="0" presStyleCnt="3"/>
      <dgm:spPr/>
      <dgm:t>
        <a:bodyPr/>
        <a:lstStyle/>
        <a:p>
          <a:endParaRPr lang="tr-TR"/>
        </a:p>
      </dgm:t>
    </dgm:pt>
    <dgm:pt modelId="{29B34BA4-E2C6-44C9-820E-9C1B0FB39907}" type="pres">
      <dgm:prSet presAssocID="{F5CA1574-7FB4-4660-A664-4B3F4C8CBE1A}" presName="root2" presStyleCnt="0"/>
      <dgm:spPr/>
      <dgm:t>
        <a:bodyPr/>
        <a:lstStyle/>
        <a:p>
          <a:endParaRPr lang="tr-TR"/>
        </a:p>
      </dgm:t>
    </dgm:pt>
    <dgm:pt modelId="{29E9D4AE-D26A-4002-93ED-E9F29CFB33D9}" type="pres">
      <dgm:prSet presAssocID="{F5CA1574-7FB4-4660-A664-4B3F4C8CBE1A}" presName="LevelTwoTextNode" presStyleLbl="node2" presStyleIdx="0" presStyleCnt="3" custScaleY="15907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B13D1C8-E659-4E0D-93D6-F50905133A62}" type="pres">
      <dgm:prSet presAssocID="{F5CA1574-7FB4-4660-A664-4B3F4C8CBE1A}" presName="level3hierChild" presStyleCnt="0"/>
      <dgm:spPr/>
      <dgm:t>
        <a:bodyPr/>
        <a:lstStyle/>
        <a:p>
          <a:endParaRPr lang="tr-TR"/>
        </a:p>
      </dgm:t>
    </dgm:pt>
    <dgm:pt modelId="{BACA8497-57C1-499F-9F25-910A9610A044}" type="pres">
      <dgm:prSet presAssocID="{5AB2BF1B-CA3E-468C-B00C-FA6897C5EF94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70C78B4F-F0CA-459F-BA64-64BBD32D910D}" type="pres">
      <dgm:prSet presAssocID="{5AB2BF1B-CA3E-468C-B00C-FA6897C5EF94}" presName="connTx" presStyleLbl="parChTrans1D2" presStyleIdx="1" presStyleCnt="3"/>
      <dgm:spPr/>
      <dgm:t>
        <a:bodyPr/>
        <a:lstStyle/>
        <a:p>
          <a:endParaRPr lang="tr-TR"/>
        </a:p>
      </dgm:t>
    </dgm:pt>
    <dgm:pt modelId="{F8A36971-4CE2-4FC6-BBB0-8F8FEB88C5A9}" type="pres">
      <dgm:prSet presAssocID="{3E08FEB7-1B45-40D5-9388-44F5283A7A50}" presName="root2" presStyleCnt="0"/>
      <dgm:spPr/>
      <dgm:t>
        <a:bodyPr/>
        <a:lstStyle/>
        <a:p>
          <a:endParaRPr lang="tr-TR"/>
        </a:p>
      </dgm:t>
    </dgm:pt>
    <dgm:pt modelId="{0D5CE1A6-274D-437A-A283-6FF18D96E8F7}" type="pres">
      <dgm:prSet presAssocID="{3E08FEB7-1B45-40D5-9388-44F5283A7A50}" presName="LevelTwoTextNode" presStyleLbl="node2" presStyleIdx="1" presStyleCnt="3" custScaleY="12252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87872FA-34DC-4504-B804-01BCEC8B5929}" type="pres">
      <dgm:prSet presAssocID="{3E08FEB7-1B45-40D5-9388-44F5283A7A50}" presName="level3hierChild" presStyleCnt="0"/>
      <dgm:spPr/>
      <dgm:t>
        <a:bodyPr/>
        <a:lstStyle/>
        <a:p>
          <a:endParaRPr lang="tr-TR"/>
        </a:p>
      </dgm:t>
    </dgm:pt>
    <dgm:pt modelId="{33810418-F4F5-4591-B827-28F7BD9B6BD9}" type="pres">
      <dgm:prSet presAssocID="{2D21488E-42BE-494A-854E-831B80FA0D40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7A4258DF-991F-4F48-BAB7-EC408392638A}" type="pres">
      <dgm:prSet presAssocID="{2D21488E-42BE-494A-854E-831B80FA0D40}" presName="connTx" presStyleLbl="parChTrans1D2" presStyleIdx="2" presStyleCnt="3"/>
      <dgm:spPr/>
      <dgm:t>
        <a:bodyPr/>
        <a:lstStyle/>
        <a:p>
          <a:endParaRPr lang="tr-TR"/>
        </a:p>
      </dgm:t>
    </dgm:pt>
    <dgm:pt modelId="{FD6BE66E-2594-4C15-A740-6BAACC4C7A11}" type="pres">
      <dgm:prSet presAssocID="{875F2F40-5475-4902-BAC5-93C210DEB4D3}" presName="root2" presStyleCnt="0"/>
      <dgm:spPr/>
      <dgm:t>
        <a:bodyPr/>
        <a:lstStyle/>
        <a:p>
          <a:endParaRPr lang="tr-TR"/>
        </a:p>
      </dgm:t>
    </dgm:pt>
    <dgm:pt modelId="{210DC4FD-643A-447A-ADBE-630D3168E374}" type="pres">
      <dgm:prSet presAssocID="{875F2F40-5475-4902-BAC5-93C210DEB4D3}" presName="LevelTwoTextNode" presStyleLbl="node2" presStyleIdx="2" presStyleCnt="3" custScaleY="1269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9DB2544-4479-476D-A8D3-386BE18FD3BA}" type="pres">
      <dgm:prSet presAssocID="{875F2F40-5475-4902-BAC5-93C210DEB4D3}" presName="level3hierChild" presStyleCnt="0"/>
      <dgm:spPr/>
      <dgm:t>
        <a:bodyPr/>
        <a:lstStyle/>
        <a:p>
          <a:endParaRPr lang="tr-TR"/>
        </a:p>
      </dgm:t>
    </dgm:pt>
  </dgm:ptLst>
  <dgm:cxnLst>
    <dgm:cxn modelId="{E5A8D7D8-0AF6-4A49-9988-9D5F24FA8F49}" type="presOf" srcId="{30C844B1-0DA3-47E6-83DB-6BE92CA2E30C}" destId="{A89BB171-CD42-439D-8F6F-2DF92BF23B7C}" srcOrd="0" destOrd="0" presId="urn:microsoft.com/office/officeart/2008/layout/HorizontalMultiLevelHierarchy"/>
    <dgm:cxn modelId="{2360BD16-8185-43E9-B651-16F177AF173F}" srcId="{16E2FD47-1937-4FF1-89FF-3ECF6FA03F42}" destId="{3E08FEB7-1B45-40D5-9388-44F5283A7A50}" srcOrd="1" destOrd="0" parTransId="{5AB2BF1B-CA3E-468C-B00C-FA6897C5EF94}" sibTransId="{89008A45-07B8-434F-B840-C9C79DA89143}"/>
    <dgm:cxn modelId="{842839C7-FC44-4025-91ED-366FDBB48DFE}" type="presOf" srcId="{3E08FEB7-1B45-40D5-9388-44F5283A7A50}" destId="{0D5CE1A6-274D-437A-A283-6FF18D96E8F7}" srcOrd="0" destOrd="0" presId="urn:microsoft.com/office/officeart/2008/layout/HorizontalMultiLevelHierarchy"/>
    <dgm:cxn modelId="{60A8B272-23B0-474F-BE90-06CF47440B6A}" type="presOf" srcId="{16E2FD47-1937-4FF1-89FF-3ECF6FA03F42}" destId="{0128F36A-8F3D-497A-A062-3BBEF02A4AE3}" srcOrd="0" destOrd="0" presId="urn:microsoft.com/office/officeart/2008/layout/HorizontalMultiLevelHierarchy"/>
    <dgm:cxn modelId="{FBB83537-C9C0-40D4-9F86-D19FA5BD0446}" type="presOf" srcId="{875F2F40-5475-4902-BAC5-93C210DEB4D3}" destId="{210DC4FD-643A-447A-ADBE-630D3168E374}" srcOrd="0" destOrd="0" presId="urn:microsoft.com/office/officeart/2008/layout/HorizontalMultiLevelHierarchy"/>
    <dgm:cxn modelId="{75B0521A-BBC1-4523-AB78-53C50ECFF294}" type="presOf" srcId="{5AB2BF1B-CA3E-468C-B00C-FA6897C5EF94}" destId="{BACA8497-57C1-499F-9F25-910A9610A044}" srcOrd="0" destOrd="0" presId="urn:microsoft.com/office/officeart/2008/layout/HorizontalMultiLevelHierarchy"/>
    <dgm:cxn modelId="{5348190E-8977-41B3-A151-C09F7D6FE117}" type="presOf" srcId="{F5CA1574-7FB4-4660-A664-4B3F4C8CBE1A}" destId="{29E9D4AE-D26A-4002-93ED-E9F29CFB33D9}" srcOrd="0" destOrd="0" presId="urn:microsoft.com/office/officeart/2008/layout/HorizontalMultiLevelHierarchy"/>
    <dgm:cxn modelId="{BAE49EB5-FF83-4FAF-9D4C-6FAA5E7F44D5}" srcId="{16E2FD47-1937-4FF1-89FF-3ECF6FA03F42}" destId="{875F2F40-5475-4902-BAC5-93C210DEB4D3}" srcOrd="2" destOrd="0" parTransId="{2D21488E-42BE-494A-854E-831B80FA0D40}" sibTransId="{C7AC76E1-40AE-4E5A-85FC-A73EA03CA9DD}"/>
    <dgm:cxn modelId="{36712015-7B13-402E-83E0-D5170F66C1A2}" type="presOf" srcId="{2D21488E-42BE-494A-854E-831B80FA0D40}" destId="{7A4258DF-991F-4F48-BAB7-EC408392638A}" srcOrd="1" destOrd="0" presId="urn:microsoft.com/office/officeart/2008/layout/HorizontalMultiLevelHierarchy"/>
    <dgm:cxn modelId="{91993172-E588-4F14-9A91-13287C4869B0}" type="presOf" srcId="{953A4F0C-662F-49F7-82E8-6809DA91008D}" destId="{FDF2A042-09DC-41CD-83A8-27A9796DB79F}" srcOrd="1" destOrd="0" presId="urn:microsoft.com/office/officeart/2008/layout/HorizontalMultiLevelHierarchy"/>
    <dgm:cxn modelId="{48085FCF-88CE-4CEA-993A-341A6F7EDBEF}" type="presOf" srcId="{5AB2BF1B-CA3E-468C-B00C-FA6897C5EF94}" destId="{70C78B4F-F0CA-459F-BA64-64BBD32D910D}" srcOrd="1" destOrd="0" presId="urn:microsoft.com/office/officeart/2008/layout/HorizontalMultiLevelHierarchy"/>
    <dgm:cxn modelId="{19B0A03F-601C-4AA5-A271-DD2D53E9F045}" srcId="{16E2FD47-1937-4FF1-89FF-3ECF6FA03F42}" destId="{F5CA1574-7FB4-4660-A664-4B3F4C8CBE1A}" srcOrd="0" destOrd="0" parTransId="{953A4F0C-662F-49F7-82E8-6809DA91008D}" sibTransId="{4CA73584-0017-4F81-A3E0-7AC4F7A3A8C2}"/>
    <dgm:cxn modelId="{74C202BC-7F91-407D-8A09-416F3F47EEDC}" type="presOf" srcId="{953A4F0C-662F-49F7-82E8-6809DA91008D}" destId="{88800159-6EE3-439E-9C55-FD7AAB6F6D31}" srcOrd="0" destOrd="0" presId="urn:microsoft.com/office/officeart/2008/layout/HorizontalMultiLevelHierarchy"/>
    <dgm:cxn modelId="{5825F863-08CA-489E-87DE-BCE4D75343E3}" type="presOf" srcId="{2D21488E-42BE-494A-854E-831B80FA0D40}" destId="{33810418-F4F5-4591-B827-28F7BD9B6BD9}" srcOrd="0" destOrd="0" presId="urn:microsoft.com/office/officeart/2008/layout/HorizontalMultiLevelHierarchy"/>
    <dgm:cxn modelId="{2EA8EC79-B20C-4A77-8806-FC517062EBCE}" srcId="{30C844B1-0DA3-47E6-83DB-6BE92CA2E30C}" destId="{16E2FD47-1937-4FF1-89FF-3ECF6FA03F42}" srcOrd="0" destOrd="0" parTransId="{3556FD29-CFD4-4738-9130-CDB887E02D12}" sibTransId="{E518A236-E7DE-4C81-A46F-2877D22A397E}"/>
    <dgm:cxn modelId="{F6CDB00B-50C8-4DBE-92A4-57EA428B450F}" type="presParOf" srcId="{A89BB171-CD42-439D-8F6F-2DF92BF23B7C}" destId="{A57A21A0-1680-48B5-9536-0B79BABB42A5}" srcOrd="0" destOrd="0" presId="urn:microsoft.com/office/officeart/2008/layout/HorizontalMultiLevelHierarchy"/>
    <dgm:cxn modelId="{5A9E6B17-9FD9-4BB9-95B5-F7D0E46BCB7F}" type="presParOf" srcId="{A57A21A0-1680-48B5-9536-0B79BABB42A5}" destId="{0128F36A-8F3D-497A-A062-3BBEF02A4AE3}" srcOrd="0" destOrd="0" presId="urn:microsoft.com/office/officeart/2008/layout/HorizontalMultiLevelHierarchy"/>
    <dgm:cxn modelId="{5459FAC8-901E-446B-9F39-9D837EC45440}" type="presParOf" srcId="{A57A21A0-1680-48B5-9536-0B79BABB42A5}" destId="{7EA3662D-73BB-4EB8-A7B2-CCC1277C8EBE}" srcOrd="1" destOrd="0" presId="urn:microsoft.com/office/officeart/2008/layout/HorizontalMultiLevelHierarchy"/>
    <dgm:cxn modelId="{0673BDEE-B8B1-406A-9D0E-7779CE3705F7}" type="presParOf" srcId="{7EA3662D-73BB-4EB8-A7B2-CCC1277C8EBE}" destId="{88800159-6EE3-439E-9C55-FD7AAB6F6D31}" srcOrd="0" destOrd="0" presId="urn:microsoft.com/office/officeart/2008/layout/HorizontalMultiLevelHierarchy"/>
    <dgm:cxn modelId="{2E810BA9-00DC-4C42-93C2-14A39740806B}" type="presParOf" srcId="{88800159-6EE3-439E-9C55-FD7AAB6F6D31}" destId="{FDF2A042-09DC-41CD-83A8-27A9796DB79F}" srcOrd="0" destOrd="0" presId="urn:microsoft.com/office/officeart/2008/layout/HorizontalMultiLevelHierarchy"/>
    <dgm:cxn modelId="{2AA9954A-62A4-40CD-9389-32CACA780AEE}" type="presParOf" srcId="{7EA3662D-73BB-4EB8-A7B2-CCC1277C8EBE}" destId="{29B34BA4-E2C6-44C9-820E-9C1B0FB39907}" srcOrd="1" destOrd="0" presId="urn:microsoft.com/office/officeart/2008/layout/HorizontalMultiLevelHierarchy"/>
    <dgm:cxn modelId="{C88EAC53-FB3B-45DC-A518-0832B5D2F0D5}" type="presParOf" srcId="{29B34BA4-E2C6-44C9-820E-9C1B0FB39907}" destId="{29E9D4AE-D26A-4002-93ED-E9F29CFB33D9}" srcOrd="0" destOrd="0" presId="urn:microsoft.com/office/officeart/2008/layout/HorizontalMultiLevelHierarchy"/>
    <dgm:cxn modelId="{8B2B996C-B28B-4C4D-BC14-B84702AB34EB}" type="presParOf" srcId="{29B34BA4-E2C6-44C9-820E-9C1B0FB39907}" destId="{0B13D1C8-E659-4E0D-93D6-F50905133A62}" srcOrd="1" destOrd="0" presId="urn:microsoft.com/office/officeart/2008/layout/HorizontalMultiLevelHierarchy"/>
    <dgm:cxn modelId="{0C68A588-7E90-474A-BA43-42DFBF2914F6}" type="presParOf" srcId="{7EA3662D-73BB-4EB8-A7B2-CCC1277C8EBE}" destId="{BACA8497-57C1-499F-9F25-910A9610A044}" srcOrd="2" destOrd="0" presId="urn:microsoft.com/office/officeart/2008/layout/HorizontalMultiLevelHierarchy"/>
    <dgm:cxn modelId="{5E6F865B-F994-4D76-8733-66747478EBC8}" type="presParOf" srcId="{BACA8497-57C1-499F-9F25-910A9610A044}" destId="{70C78B4F-F0CA-459F-BA64-64BBD32D910D}" srcOrd="0" destOrd="0" presId="urn:microsoft.com/office/officeart/2008/layout/HorizontalMultiLevelHierarchy"/>
    <dgm:cxn modelId="{2211650F-A8B2-4FF8-AF0F-2B3F2A48963C}" type="presParOf" srcId="{7EA3662D-73BB-4EB8-A7B2-CCC1277C8EBE}" destId="{F8A36971-4CE2-4FC6-BBB0-8F8FEB88C5A9}" srcOrd="3" destOrd="0" presId="urn:microsoft.com/office/officeart/2008/layout/HorizontalMultiLevelHierarchy"/>
    <dgm:cxn modelId="{1EC7A80C-0254-4CFE-A746-7E8CC6911FAC}" type="presParOf" srcId="{F8A36971-4CE2-4FC6-BBB0-8F8FEB88C5A9}" destId="{0D5CE1A6-274D-437A-A283-6FF18D96E8F7}" srcOrd="0" destOrd="0" presId="urn:microsoft.com/office/officeart/2008/layout/HorizontalMultiLevelHierarchy"/>
    <dgm:cxn modelId="{A335F151-8E21-4514-83A5-55C0AEB1FC67}" type="presParOf" srcId="{F8A36971-4CE2-4FC6-BBB0-8F8FEB88C5A9}" destId="{887872FA-34DC-4504-B804-01BCEC8B5929}" srcOrd="1" destOrd="0" presId="urn:microsoft.com/office/officeart/2008/layout/HorizontalMultiLevelHierarchy"/>
    <dgm:cxn modelId="{62B03F77-B113-4718-BB9B-46FC333FD9BB}" type="presParOf" srcId="{7EA3662D-73BB-4EB8-A7B2-CCC1277C8EBE}" destId="{33810418-F4F5-4591-B827-28F7BD9B6BD9}" srcOrd="4" destOrd="0" presId="urn:microsoft.com/office/officeart/2008/layout/HorizontalMultiLevelHierarchy"/>
    <dgm:cxn modelId="{57A14FE8-433C-4CB7-A2D1-EF3BFFA74537}" type="presParOf" srcId="{33810418-F4F5-4591-B827-28F7BD9B6BD9}" destId="{7A4258DF-991F-4F48-BAB7-EC408392638A}" srcOrd="0" destOrd="0" presId="urn:microsoft.com/office/officeart/2008/layout/HorizontalMultiLevelHierarchy"/>
    <dgm:cxn modelId="{3CE10F43-1B55-48FF-AC4B-6DCD7B0817BD}" type="presParOf" srcId="{7EA3662D-73BB-4EB8-A7B2-CCC1277C8EBE}" destId="{FD6BE66E-2594-4C15-A740-6BAACC4C7A11}" srcOrd="5" destOrd="0" presId="urn:microsoft.com/office/officeart/2008/layout/HorizontalMultiLevelHierarchy"/>
    <dgm:cxn modelId="{56AD507E-0CEA-4440-8DD3-D6F82A7A85A1}" type="presParOf" srcId="{FD6BE66E-2594-4C15-A740-6BAACC4C7A11}" destId="{210DC4FD-643A-447A-ADBE-630D3168E374}" srcOrd="0" destOrd="0" presId="urn:microsoft.com/office/officeart/2008/layout/HorizontalMultiLevelHierarchy"/>
    <dgm:cxn modelId="{6189D385-59F8-4C86-B12F-95B1AE7DD081}" type="presParOf" srcId="{FD6BE66E-2594-4C15-A740-6BAACC4C7A11}" destId="{49DB2544-4479-476D-A8D3-386BE18FD3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C844B1-0DA3-47E6-83DB-6BE92CA2E30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16E2FD47-1937-4FF1-89FF-3ECF6FA03F42}">
      <dgm:prSet phldrT="[Metin]" custT="1"/>
      <dgm:spPr/>
      <dgm:t>
        <a:bodyPr/>
        <a:lstStyle/>
        <a:p>
          <a:r>
            <a:rPr lang="tr-TR" sz="3600" dirty="0" smtClean="0"/>
            <a:t>İSTEKLİ C</a:t>
          </a:r>
          <a:endParaRPr lang="tr-TR" sz="3600" dirty="0"/>
        </a:p>
      </dgm:t>
    </dgm:pt>
    <dgm:pt modelId="{3556FD29-CFD4-4738-9130-CDB887E02D12}" type="parTrans" cxnId="{2EA8EC79-B20C-4A77-8806-FC517062EBCE}">
      <dgm:prSet/>
      <dgm:spPr/>
      <dgm:t>
        <a:bodyPr/>
        <a:lstStyle/>
        <a:p>
          <a:endParaRPr lang="tr-TR"/>
        </a:p>
      </dgm:t>
    </dgm:pt>
    <dgm:pt modelId="{E518A236-E7DE-4C81-A46F-2877D22A397E}" type="sibTrans" cxnId="{2EA8EC79-B20C-4A77-8806-FC517062EBCE}">
      <dgm:prSet/>
      <dgm:spPr/>
      <dgm:t>
        <a:bodyPr/>
        <a:lstStyle/>
        <a:p>
          <a:endParaRPr lang="tr-TR"/>
        </a:p>
      </dgm:t>
    </dgm:pt>
    <dgm:pt modelId="{F5CA1574-7FB4-4660-A664-4B3F4C8CBE1A}">
      <dgm:prSet phldrT="[Metin]" custT="1"/>
      <dgm:spPr/>
      <dgm:t>
        <a:bodyPr/>
        <a:lstStyle/>
        <a:p>
          <a:r>
            <a:rPr lang="tr-TR" sz="1800" dirty="0" smtClean="0"/>
            <a:t>1- İstekli B</a:t>
          </a:r>
        </a:p>
        <a:p>
          <a:r>
            <a:rPr lang="tr-TR" sz="1800" dirty="0" smtClean="0"/>
            <a:t>***</a:t>
          </a:r>
          <a:endParaRPr lang="tr-TR" sz="1800" dirty="0"/>
        </a:p>
      </dgm:t>
    </dgm:pt>
    <dgm:pt modelId="{953A4F0C-662F-49F7-82E8-6809DA91008D}" type="parTrans" cxnId="{19B0A03F-601C-4AA5-A271-DD2D53E9F045}">
      <dgm:prSet custT="1"/>
      <dgm:spPr/>
      <dgm:t>
        <a:bodyPr/>
        <a:lstStyle/>
        <a:p>
          <a:endParaRPr lang="tr-TR" sz="3600"/>
        </a:p>
      </dgm:t>
    </dgm:pt>
    <dgm:pt modelId="{4CA73584-0017-4F81-A3E0-7AC4F7A3A8C2}" type="sibTrans" cxnId="{19B0A03F-601C-4AA5-A271-DD2D53E9F045}">
      <dgm:prSet/>
      <dgm:spPr/>
      <dgm:t>
        <a:bodyPr/>
        <a:lstStyle/>
        <a:p>
          <a:endParaRPr lang="tr-TR"/>
        </a:p>
      </dgm:t>
    </dgm:pt>
    <dgm:pt modelId="{3E08FEB7-1B45-40D5-9388-44F5283A7A50}">
      <dgm:prSet phldrT="[Metin]" custT="1"/>
      <dgm:spPr/>
      <dgm:t>
        <a:bodyPr/>
        <a:lstStyle/>
        <a:p>
          <a:r>
            <a:rPr lang="tr-TR" sz="1800" dirty="0" smtClean="0"/>
            <a:t>2-İstekli A</a:t>
          </a:r>
        </a:p>
        <a:p>
          <a:r>
            <a:rPr lang="tr-TR" sz="1800" dirty="0" smtClean="0"/>
            <a:t>***</a:t>
          </a:r>
          <a:endParaRPr lang="tr-TR" sz="1800" dirty="0"/>
        </a:p>
      </dgm:t>
    </dgm:pt>
    <dgm:pt modelId="{5AB2BF1B-CA3E-468C-B00C-FA6897C5EF94}" type="parTrans" cxnId="{2360BD16-8185-43E9-B651-16F177AF173F}">
      <dgm:prSet custT="1"/>
      <dgm:spPr/>
      <dgm:t>
        <a:bodyPr/>
        <a:lstStyle/>
        <a:p>
          <a:endParaRPr lang="tr-TR" sz="3600"/>
        </a:p>
      </dgm:t>
    </dgm:pt>
    <dgm:pt modelId="{89008A45-07B8-434F-B840-C9C79DA89143}" type="sibTrans" cxnId="{2360BD16-8185-43E9-B651-16F177AF173F}">
      <dgm:prSet/>
      <dgm:spPr/>
      <dgm:t>
        <a:bodyPr/>
        <a:lstStyle/>
        <a:p>
          <a:endParaRPr lang="tr-TR"/>
        </a:p>
      </dgm:t>
    </dgm:pt>
    <dgm:pt modelId="{875F2F40-5475-4902-BAC5-93C210DEB4D3}">
      <dgm:prSet phldrT="[Metin]" custT="1"/>
      <dgm:spPr/>
      <dgm:t>
        <a:bodyPr/>
        <a:lstStyle/>
        <a:p>
          <a:r>
            <a:rPr lang="tr-TR" sz="1800" dirty="0" smtClean="0"/>
            <a:t>3-İstekli C (SİZ)</a:t>
          </a:r>
        </a:p>
        <a:p>
          <a:r>
            <a:rPr lang="tr-TR" sz="1800" dirty="0" smtClean="0"/>
            <a:t>110.000</a:t>
          </a:r>
          <a:endParaRPr lang="tr-TR" sz="1800" dirty="0"/>
        </a:p>
      </dgm:t>
    </dgm:pt>
    <dgm:pt modelId="{2D21488E-42BE-494A-854E-831B80FA0D40}" type="parTrans" cxnId="{BAE49EB5-FF83-4FAF-9D4C-6FAA5E7F44D5}">
      <dgm:prSet custT="1"/>
      <dgm:spPr/>
      <dgm:t>
        <a:bodyPr/>
        <a:lstStyle/>
        <a:p>
          <a:endParaRPr lang="tr-TR" sz="3600"/>
        </a:p>
      </dgm:t>
    </dgm:pt>
    <dgm:pt modelId="{C7AC76E1-40AE-4E5A-85FC-A73EA03CA9DD}" type="sibTrans" cxnId="{BAE49EB5-FF83-4FAF-9D4C-6FAA5E7F44D5}">
      <dgm:prSet/>
      <dgm:spPr/>
      <dgm:t>
        <a:bodyPr/>
        <a:lstStyle/>
        <a:p>
          <a:endParaRPr lang="tr-TR"/>
        </a:p>
      </dgm:t>
    </dgm:pt>
    <dgm:pt modelId="{A89BB171-CD42-439D-8F6F-2DF92BF23B7C}" type="pres">
      <dgm:prSet presAssocID="{30C844B1-0DA3-47E6-83DB-6BE92CA2E3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57A21A0-1680-48B5-9536-0B79BABB42A5}" type="pres">
      <dgm:prSet presAssocID="{16E2FD47-1937-4FF1-89FF-3ECF6FA03F42}" presName="root1" presStyleCnt="0"/>
      <dgm:spPr/>
      <dgm:t>
        <a:bodyPr/>
        <a:lstStyle/>
        <a:p>
          <a:endParaRPr lang="tr-TR"/>
        </a:p>
      </dgm:t>
    </dgm:pt>
    <dgm:pt modelId="{0128F36A-8F3D-497A-A062-3BBEF02A4AE3}" type="pres">
      <dgm:prSet presAssocID="{16E2FD47-1937-4FF1-89FF-3ECF6FA03F42}" presName="LevelOneTextNode" presStyleLbl="node0" presStyleIdx="0" presStyleCnt="1" custScaleY="10628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EA3662D-73BB-4EB8-A7B2-CCC1277C8EBE}" type="pres">
      <dgm:prSet presAssocID="{16E2FD47-1937-4FF1-89FF-3ECF6FA03F42}" presName="level2hierChild" presStyleCnt="0"/>
      <dgm:spPr/>
      <dgm:t>
        <a:bodyPr/>
        <a:lstStyle/>
        <a:p>
          <a:endParaRPr lang="tr-TR"/>
        </a:p>
      </dgm:t>
    </dgm:pt>
    <dgm:pt modelId="{88800159-6EE3-439E-9C55-FD7AAB6F6D31}" type="pres">
      <dgm:prSet presAssocID="{953A4F0C-662F-49F7-82E8-6809DA91008D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FDF2A042-09DC-41CD-83A8-27A9796DB79F}" type="pres">
      <dgm:prSet presAssocID="{953A4F0C-662F-49F7-82E8-6809DA91008D}" presName="connTx" presStyleLbl="parChTrans1D2" presStyleIdx="0" presStyleCnt="3"/>
      <dgm:spPr/>
      <dgm:t>
        <a:bodyPr/>
        <a:lstStyle/>
        <a:p>
          <a:endParaRPr lang="tr-TR"/>
        </a:p>
      </dgm:t>
    </dgm:pt>
    <dgm:pt modelId="{29B34BA4-E2C6-44C9-820E-9C1B0FB39907}" type="pres">
      <dgm:prSet presAssocID="{F5CA1574-7FB4-4660-A664-4B3F4C8CBE1A}" presName="root2" presStyleCnt="0"/>
      <dgm:spPr/>
      <dgm:t>
        <a:bodyPr/>
        <a:lstStyle/>
        <a:p>
          <a:endParaRPr lang="tr-TR"/>
        </a:p>
      </dgm:t>
    </dgm:pt>
    <dgm:pt modelId="{29E9D4AE-D26A-4002-93ED-E9F29CFB33D9}" type="pres">
      <dgm:prSet presAssocID="{F5CA1574-7FB4-4660-A664-4B3F4C8CBE1A}" presName="LevelTwoTextNode" presStyleLbl="node2" presStyleIdx="0" presStyleCnt="3" custScaleY="13252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B13D1C8-E659-4E0D-93D6-F50905133A62}" type="pres">
      <dgm:prSet presAssocID="{F5CA1574-7FB4-4660-A664-4B3F4C8CBE1A}" presName="level3hierChild" presStyleCnt="0"/>
      <dgm:spPr/>
      <dgm:t>
        <a:bodyPr/>
        <a:lstStyle/>
        <a:p>
          <a:endParaRPr lang="tr-TR"/>
        </a:p>
      </dgm:t>
    </dgm:pt>
    <dgm:pt modelId="{BACA8497-57C1-499F-9F25-910A9610A044}" type="pres">
      <dgm:prSet presAssocID="{5AB2BF1B-CA3E-468C-B00C-FA6897C5EF94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70C78B4F-F0CA-459F-BA64-64BBD32D910D}" type="pres">
      <dgm:prSet presAssocID="{5AB2BF1B-CA3E-468C-B00C-FA6897C5EF94}" presName="connTx" presStyleLbl="parChTrans1D2" presStyleIdx="1" presStyleCnt="3"/>
      <dgm:spPr/>
      <dgm:t>
        <a:bodyPr/>
        <a:lstStyle/>
        <a:p>
          <a:endParaRPr lang="tr-TR"/>
        </a:p>
      </dgm:t>
    </dgm:pt>
    <dgm:pt modelId="{F8A36971-4CE2-4FC6-BBB0-8F8FEB88C5A9}" type="pres">
      <dgm:prSet presAssocID="{3E08FEB7-1B45-40D5-9388-44F5283A7A50}" presName="root2" presStyleCnt="0"/>
      <dgm:spPr/>
      <dgm:t>
        <a:bodyPr/>
        <a:lstStyle/>
        <a:p>
          <a:endParaRPr lang="tr-TR"/>
        </a:p>
      </dgm:t>
    </dgm:pt>
    <dgm:pt modelId="{0D5CE1A6-274D-437A-A283-6FF18D96E8F7}" type="pres">
      <dgm:prSet presAssocID="{3E08FEB7-1B45-40D5-9388-44F5283A7A50}" presName="LevelTwoTextNode" presStyleLbl="node2" presStyleIdx="1" presStyleCnt="3" custScaleY="13252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87872FA-34DC-4504-B804-01BCEC8B5929}" type="pres">
      <dgm:prSet presAssocID="{3E08FEB7-1B45-40D5-9388-44F5283A7A50}" presName="level3hierChild" presStyleCnt="0"/>
      <dgm:spPr/>
      <dgm:t>
        <a:bodyPr/>
        <a:lstStyle/>
        <a:p>
          <a:endParaRPr lang="tr-TR"/>
        </a:p>
      </dgm:t>
    </dgm:pt>
    <dgm:pt modelId="{33810418-F4F5-4591-B827-28F7BD9B6BD9}" type="pres">
      <dgm:prSet presAssocID="{2D21488E-42BE-494A-854E-831B80FA0D40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7A4258DF-991F-4F48-BAB7-EC408392638A}" type="pres">
      <dgm:prSet presAssocID="{2D21488E-42BE-494A-854E-831B80FA0D40}" presName="connTx" presStyleLbl="parChTrans1D2" presStyleIdx="2" presStyleCnt="3"/>
      <dgm:spPr/>
      <dgm:t>
        <a:bodyPr/>
        <a:lstStyle/>
        <a:p>
          <a:endParaRPr lang="tr-TR"/>
        </a:p>
      </dgm:t>
    </dgm:pt>
    <dgm:pt modelId="{FD6BE66E-2594-4C15-A740-6BAACC4C7A11}" type="pres">
      <dgm:prSet presAssocID="{875F2F40-5475-4902-BAC5-93C210DEB4D3}" presName="root2" presStyleCnt="0"/>
      <dgm:spPr/>
      <dgm:t>
        <a:bodyPr/>
        <a:lstStyle/>
        <a:p>
          <a:endParaRPr lang="tr-TR"/>
        </a:p>
      </dgm:t>
    </dgm:pt>
    <dgm:pt modelId="{210DC4FD-643A-447A-ADBE-630D3168E374}" type="pres">
      <dgm:prSet presAssocID="{875F2F40-5475-4902-BAC5-93C210DEB4D3}" presName="LevelTwoTextNode" presStyleLbl="node2" presStyleIdx="2" presStyleCnt="3" custScaleY="15730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9DB2544-4479-476D-A8D3-386BE18FD3BA}" type="pres">
      <dgm:prSet presAssocID="{875F2F40-5475-4902-BAC5-93C210DEB4D3}" presName="level3hierChild" presStyleCnt="0"/>
      <dgm:spPr/>
      <dgm:t>
        <a:bodyPr/>
        <a:lstStyle/>
        <a:p>
          <a:endParaRPr lang="tr-TR"/>
        </a:p>
      </dgm:t>
    </dgm:pt>
  </dgm:ptLst>
  <dgm:cxnLst>
    <dgm:cxn modelId="{2360BD16-8185-43E9-B651-16F177AF173F}" srcId="{16E2FD47-1937-4FF1-89FF-3ECF6FA03F42}" destId="{3E08FEB7-1B45-40D5-9388-44F5283A7A50}" srcOrd="1" destOrd="0" parTransId="{5AB2BF1B-CA3E-468C-B00C-FA6897C5EF94}" sibTransId="{89008A45-07B8-434F-B840-C9C79DA89143}"/>
    <dgm:cxn modelId="{8AA95CBE-EEC9-4E87-BD6D-65AAB8E50F1A}" type="presOf" srcId="{16E2FD47-1937-4FF1-89FF-3ECF6FA03F42}" destId="{0128F36A-8F3D-497A-A062-3BBEF02A4AE3}" srcOrd="0" destOrd="0" presId="urn:microsoft.com/office/officeart/2008/layout/HorizontalMultiLevelHierarchy"/>
    <dgm:cxn modelId="{BD1E8348-D48F-493A-AFA6-50D0BFB3E858}" type="presOf" srcId="{953A4F0C-662F-49F7-82E8-6809DA91008D}" destId="{88800159-6EE3-439E-9C55-FD7AAB6F6D31}" srcOrd="0" destOrd="0" presId="urn:microsoft.com/office/officeart/2008/layout/HorizontalMultiLevelHierarchy"/>
    <dgm:cxn modelId="{D8EA8A5D-EFE0-49F2-9E09-FD1C6F15C133}" type="presOf" srcId="{30C844B1-0DA3-47E6-83DB-6BE92CA2E30C}" destId="{A89BB171-CD42-439D-8F6F-2DF92BF23B7C}" srcOrd="0" destOrd="0" presId="urn:microsoft.com/office/officeart/2008/layout/HorizontalMultiLevelHierarchy"/>
    <dgm:cxn modelId="{D1562C36-5E04-4A74-9CE8-99ED4E8BE1D7}" type="presOf" srcId="{F5CA1574-7FB4-4660-A664-4B3F4C8CBE1A}" destId="{29E9D4AE-D26A-4002-93ED-E9F29CFB33D9}" srcOrd="0" destOrd="0" presId="urn:microsoft.com/office/officeart/2008/layout/HorizontalMultiLevelHierarchy"/>
    <dgm:cxn modelId="{B589329D-2AEE-4322-80DC-2BC17A62068C}" type="presOf" srcId="{953A4F0C-662F-49F7-82E8-6809DA91008D}" destId="{FDF2A042-09DC-41CD-83A8-27A9796DB79F}" srcOrd="1" destOrd="0" presId="urn:microsoft.com/office/officeart/2008/layout/HorizontalMultiLevelHierarchy"/>
    <dgm:cxn modelId="{FC78CEA0-464F-4C91-B3B7-5B7CE4337662}" type="presOf" srcId="{2D21488E-42BE-494A-854E-831B80FA0D40}" destId="{33810418-F4F5-4591-B827-28F7BD9B6BD9}" srcOrd="0" destOrd="0" presId="urn:microsoft.com/office/officeart/2008/layout/HorizontalMultiLevelHierarchy"/>
    <dgm:cxn modelId="{BAE49EB5-FF83-4FAF-9D4C-6FAA5E7F44D5}" srcId="{16E2FD47-1937-4FF1-89FF-3ECF6FA03F42}" destId="{875F2F40-5475-4902-BAC5-93C210DEB4D3}" srcOrd="2" destOrd="0" parTransId="{2D21488E-42BE-494A-854E-831B80FA0D40}" sibTransId="{C7AC76E1-40AE-4E5A-85FC-A73EA03CA9DD}"/>
    <dgm:cxn modelId="{BAE2A7A4-4255-449D-BE3F-9F5371C6F06A}" type="presOf" srcId="{3E08FEB7-1B45-40D5-9388-44F5283A7A50}" destId="{0D5CE1A6-274D-437A-A283-6FF18D96E8F7}" srcOrd="0" destOrd="0" presId="urn:microsoft.com/office/officeart/2008/layout/HorizontalMultiLevelHierarchy"/>
    <dgm:cxn modelId="{0145F59F-BE93-4016-82C1-8BABEC7D0362}" type="presOf" srcId="{2D21488E-42BE-494A-854E-831B80FA0D40}" destId="{7A4258DF-991F-4F48-BAB7-EC408392638A}" srcOrd="1" destOrd="0" presId="urn:microsoft.com/office/officeart/2008/layout/HorizontalMultiLevelHierarchy"/>
    <dgm:cxn modelId="{C502FDA6-2E12-41B5-8372-4ECF42489676}" type="presOf" srcId="{5AB2BF1B-CA3E-468C-B00C-FA6897C5EF94}" destId="{70C78B4F-F0CA-459F-BA64-64BBD32D910D}" srcOrd="1" destOrd="0" presId="urn:microsoft.com/office/officeart/2008/layout/HorizontalMultiLevelHierarchy"/>
    <dgm:cxn modelId="{9F5FE1FC-D6EA-4AB9-8E13-0DE061E03148}" type="presOf" srcId="{875F2F40-5475-4902-BAC5-93C210DEB4D3}" destId="{210DC4FD-643A-447A-ADBE-630D3168E374}" srcOrd="0" destOrd="0" presId="urn:microsoft.com/office/officeart/2008/layout/HorizontalMultiLevelHierarchy"/>
    <dgm:cxn modelId="{19B0A03F-601C-4AA5-A271-DD2D53E9F045}" srcId="{16E2FD47-1937-4FF1-89FF-3ECF6FA03F42}" destId="{F5CA1574-7FB4-4660-A664-4B3F4C8CBE1A}" srcOrd="0" destOrd="0" parTransId="{953A4F0C-662F-49F7-82E8-6809DA91008D}" sibTransId="{4CA73584-0017-4F81-A3E0-7AC4F7A3A8C2}"/>
    <dgm:cxn modelId="{2EA8EC79-B20C-4A77-8806-FC517062EBCE}" srcId="{30C844B1-0DA3-47E6-83DB-6BE92CA2E30C}" destId="{16E2FD47-1937-4FF1-89FF-3ECF6FA03F42}" srcOrd="0" destOrd="0" parTransId="{3556FD29-CFD4-4738-9130-CDB887E02D12}" sibTransId="{E518A236-E7DE-4C81-A46F-2877D22A397E}"/>
    <dgm:cxn modelId="{2E705CBB-976A-4E08-8B04-933C403DA935}" type="presOf" srcId="{5AB2BF1B-CA3E-468C-B00C-FA6897C5EF94}" destId="{BACA8497-57C1-499F-9F25-910A9610A044}" srcOrd="0" destOrd="0" presId="urn:microsoft.com/office/officeart/2008/layout/HorizontalMultiLevelHierarchy"/>
    <dgm:cxn modelId="{0D3DD264-259E-4722-81C3-6EC6E7A7EC23}" type="presParOf" srcId="{A89BB171-CD42-439D-8F6F-2DF92BF23B7C}" destId="{A57A21A0-1680-48B5-9536-0B79BABB42A5}" srcOrd="0" destOrd="0" presId="urn:microsoft.com/office/officeart/2008/layout/HorizontalMultiLevelHierarchy"/>
    <dgm:cxn modelId="{A93BDEF0-0CCC-41C4-AE7D-1895507DACF6}" type="presParOf" srcId="{A57A21A0-1680-48B5-9536-0B79BABB42A5}" destId="{0128F36A-8F3D-497A-A062-3BBEF02A4AE3}" srcOrd="0" destOrd="0" presId="urn:microsoft.com/office/officeart/2008/layout/HorizontalMultiLevelHierarchy"/>
    <dgm:cxn modelId="{63772936-5F70-48C4-9EA5-676219742CBB}" type="presParOf" srcId="{A57A21A0-1680-48B5-9536-0B79BABB42A5}" destId="{7EA3662D-73BB-4EB8-A7B2-CCC1277C8EBE}" srcOrd="1" destOrd="0" presId="urn:microsoft.com/office/officeart/2008/layout/HorizontalMultiLevelHierarchy"/>
    <dgm:cxn modelId="{99C0AFD9-5A5E-4913-BB1A-3AAB1D9E9693}" type="presParOf" srcId="{7EA3662D-73BB-4EB8-A7B2-CCC1277C8EBE}" destId="{88800159-6EE3-439E-9C55-FD7AAB6F6D31}" srcOrd="0" destOrd="0" presId="urn:microsoft.com/office/officeart/2008/layout/HorizontalMultiLevelHierarchy"/>
    <dgm:cxn modelId="{69B3667C-A2F2-4A49-BBE7-2802F72F4FCB}" type="presParOf" srcId="{88800159-6EE3-439E-9C55-FD7AAB6F6D31}" destId="{FDF2A042-09DC-41CD-83A8-27A9796DB79F}" srcOrd="0" destOrd="0" presId="urn:microsoft.com/office/officeart/2008/layout/HorizontalMultiLevelHierarchy"/>
    <dgm:cxn modelId="{4006326B-B445-4C0F-847E-FC2E74A47305}" type="presParOf" srcId="{7EA3662D-73BB-4EB8-A7B2-CCC1277C8EBE}" destId="{29B34BA4-E2C6-44C9-820E-9C1B0FB39907}" srcOrd="1" destOrd="0" presId="urn:microsoft.com/office/officeart/2008/layout/HorizontalMultiLevelHierarchy"/>
    <dgm:cxn modelId="{9A9E3089-97E8-4224-90A0-50B8C67161DD}" type="presParOf" srcId="{29B34BA4-E2C6-44C9-820E-9C1B0FB39907}" destId="{29E9D4AE-D26A-4002-93ED-E9F29CFB33D9}" srcOrd="0" destOrd="0" presId="urn:microsoft.com/office/officeart/2008/layout/HorizontalMultiLevelHierarchy"/>
    <dgm:cxn modelId="{0B97F58D-5031-49F1-B4EA-E28F01BE686D}" type="presParOf" srcId="{29B34BA4-E2C6-44C9-820E-9C1B0FB39907}" destId="{0B13D1C8-E659-4E0D-93D6-F50905133A62}" srcOrd="1" destOrd="0" presId="urn:microsoft.com/office/officeart/2008/layout/HorizontalMultiLevelHierarchy"/>
    <dgm:cxn modelId="{132B3AA1-5DAD-4DB2-8A12-5108F5F161C7}" type="presParOf" srcId="{7EA3662D-73BB-4EB8-A7B2-CCC1277C8EBE}" destId="{BACA8497-57C1-499F-9F25-910A9610A044}" srcOrd="2" destOrd="0" presId="urn:microsoft.com/office/officeart/2008/layout/HorizontalMultiLevelHierarchy"/>
    <dgm:cxn modelId="{5DF46EB9-7851-4A1F-98AB-E94875299125}" type="presParOf" srcId="{BACA8497-57C1-499F-9F25-910A9610A044}" destId="{70C78B4F-F0CA-459F-BA64-64BBD32D910D}" srcOrd="0" destOrd="0" presId="urn:microsoft.com/office/officeart/2008/layout/HorizontalMultiLevelHierarchy"/>
    <dgm:cxn modelId="{3A1BBA1C-F9D9-404C-992C-9E31696BE253}" type="presParOf" srcId="{7EA3662D-73BB-4EB8-A7B2-CCC1277C8EBE}" destId="{F8A36971-4CE2-4FC6-BBB0-8F8FEB88C5A9}" srcOrd="3" destOrd="0" presId="urn:microsoft.com/office/officeart/2008/layout/HorizontalMultiLevelHierarchy"/>
    <dgm:cxn modelId="{B596A464-110F-4C6E-93AD-8981A94223DA}" type="presParOf" srcId="{F8A36971-4CE2-4FC6-BBB0-8F8FEB88C5A9}" destId="{0D5CE1A6-274D-437A-A283-6FF18D96E8F7}" srcOrd="0" destOrd="0" presId="urn:microsoft.com/office/officeart/2008/layout/HorizontalMultiLevelHierarchy"/>
    <dgm:cxn modelId="{F7FE2DFA-F6A6-4351-B5B0-9902BCF6E8F2}" type="presParOf" srcId="{F8A36971-4CE2-4FC6-BBB0-8F8FEB88C5A9}" destId="{887872FA-34DC-4504-B804-01BCEC8B5929}" srcOrd="1" destOrd="0" presId="urn:microsoft.com/office/officeart/2008/layout/HorizontalMultiLevelHierarchy"/>
    <dgm:cxn modelId="{B977B2D0-A6E9-4023-AE43-ABB7AFAA1363}" type="presParOf" srcId="{7EA3662D-73BB-4EB8-A7B2-CCC1277C8EBE}" destId="{33810418-F4F5-4591-B827-28F7BD9B6BD9}" srcOrd="4" destOrd="0" presId="urn:microsoft.com/office/officeart/2008/layout/HorizontalMultiLevelHierarchy"/>
    <dgm:cxn modelId="{5327783A-61F4-47D1-9E2F-8015F8346B45}" type="presParOf" srcId="{33810418-F4F5-4591-B827-28F7BD9B6BD9}" destId="{7A4258DF-991F-4F48-BAB7-EC408392638A}" srcOrd="0" destOrd="0" presId="urn:microsoft.com/office/officeart/2008/layout/HorizontalMultiLevelHierarchy"/>
    <dgm:cxn modelId="{A6F49753-17C2-440B-850C-7E21EB7730E6}" type="presParOf" srcId="{7EA3662D-73BB-4EB8-A7B2-CCC1277C8EBE}" destId="{FD6BE66E-2594-4C15-A740-6BAACC4C7A11}" srcOrd="5" destOrd="0" presId="urn:microsoft.com/office/officeart/2008/layout/HorizontalMultiLevelHierarchy"/>
    <dgm:cxn modelId="{77E57AAF-24E7-49EC-B3FA-89BBF425A5D6}" type="presParOf" srcId="{FD6BE66E-2594-4C15-A740-6BAACC4C7A11}" destId="{210DC4FD-643A-447A-ADBE-630D3168E374}" srcOrd="0" destOrd="0" presId="urn:microsoft.com/office/officeart/2008/layout/HorizontalMultiLevelHierarchy"/>
    <dgm:cxn modelId="{6A52C78A-1304-49C6-AD7F-5B4E9856EFA2}" type="presParOf" srcId="{FD6BE66E-2594-4C15-A740-6BAACC4C7A11}" destId="{49DB2544-4479-476D-A8D3-386BE18FD3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C8F2A8C-BC1D-4261-9B30-238830928B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3B909A5-E0A5-46DB-B9A2-0C9FCCB4C78C}" type="pres">
      <dgm:prSet presAssocID="{6C8F2A8C-BC1D-4261-9B30-238830928B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904D3307-708A-4566-9123-6C259D339AC9}" type="presOf" srcId="{6C8F2A8C-BC1D-4261-9B30-238830928BFA}" destId="{E3B909A5-E0A5-46DB-B9A2-0C9FCCB4C7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D0B6E10-6FEB-4698-93B2-6A485B967CE2}" type="doc">
      <dgm:prSet loTypeId="urn:microsoft.com/office/officeart/2005/8/layout/radial4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2350F0D2-44AE-4EB4-9A14-565764E29B22}">
      <dgm:prSet phldrT="[Metin]"/>
      <dgm:spPr/>
      <dgm:t>
        <a:bodyPr/>
        <a:lstStyle/>
        <a:p>
          <a:endParaRPr lang="tr-TR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dirty="0" smtClean="0">
              <a:latin typeface="Arial" panose="020B0604020202020204" pitchFamily="34" charset="0"/>
              <a:cs typeface="Arial" panose="020B0604020202020204" pitchFamily="34" charset="0"/>
            </a:rPr>
            <a:t>Yeterlik Sertifikası </a:t>
          </a:r>
          <a:endParaRPr lang="tr-T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8B090A-4E68-443A-B7EE-76AF46587E73}" type="parTrans" cxnId="{A6A035A9-2A54-4FC9-A0A7-D261E99FEE01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AFF5DD-3924-494F-9B6E-DC2906AC7C3E}" type="sibTrans" cxnId="{A6A035A9-2A54-4FC9-A0A7-D261E99FEE01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F7193B-4BC3-4A97-B30F-885579DBB81D}">
      <dgm:prSet phldrT="[Metin]"/>
      <dgm:spPr/>
      <dgm:t>
        <a:bodyPr/>
        <a:lstStyle/>
        <a:p>
          <a:endParaRPr lang="tr-TR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smtClean="0">
              <a:latin typeface="Arial" panose="020B0604020202020204" pitchFamily="34" charset="0"/>
              <a:cs typeface="Arial" panose="020B0604020202020204" pitchFamily="34" charset="0"/>
            </a:rPr>
            <a:t>Kamu İhale Kurumu</a:t>
          </a:r>
        </a:p>
        <a:p>
          <a:endParaRPr lang="tr-T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32E79E-2C09-42F4-ADF4-5BFF53EE40E4}" type="parTrans" cxnId="{C3E7F6D7-96B6-40D3-8C55-D910D44762E0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0942B7-26CE-4720-957F-665D1E2C4119}" type="sibTrans" cxnId="{C3E7F6D7-96B6-40D3-8C55-D910D44762E0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E0703-9193-4204-959B-4442D7B0B3EF}">
      <dgm:prSet phldrT="[Metin]"/>
      <dgm:spPr/>
      <dgm:t>
        <a:bodyPr/>
        <a:lstStyle/>
        <a:p>
          <a:r>
            <a:rPr lang="tr-TR" dirty="0" smtClean="0">
              <a:latin typeface="Arial" panose="020B0604020202020204" pitchFamily="34" charset="0"/>
              <a:cs typeface="Arial" panose="020B0604020202020204" pitchFamily="34" charset="0"/>
            </a:rPr>
            <a:t>Onaylanmış Kuruluş</a:t>
          </a:r>
          <a:endParaRPr lang="tr-T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F5BD2A-76F6-4D17-BBCC-8B1EE102FA1D}" type="parTrans" cxnId="{9B9DFB68-4A9A-45F9-9D7C-022665108003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86198-8519-4273-80CE-C119B3EFF3D7}" type="sibTrans" cxnId="{9B9DFB68-4A9A-45F9-9D7C-022665108003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193FB8-1172-41F6-AE48-76E83066458A}">
      <dgm:prSet phldrT="[Metin]"/>
      <dgm:spPr/>
      <dgm:t>
        <a:bodyPr/>
        <a:lstStyle/>
        <a:p>
          <a:r>
            <a:rPr lang="tr-TR" smtClean="0">
              <a:latin typeface="Arial" panose="020B0604020202020204" pitchFamily="34" charset="0"/>
              <a:cs typeface="Arial" panose="020B0604020202020204" pitchFamily="34" charset="0"/>
            </a:rPr>
            <a:t>Yeterlik Komisyonu</a:t>
          </a:r>
          <a:endParaRPr lang="tr-TR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F43209-10D3-4B15-8A59-260A3DD9C630}" type="parTrans" cxnId="{86F6C341-0B5E-48B6-8B4C-B5A039D2803B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45506A-CD07-4461-9AD2-E45DECA6A1BD}" type="sibTrans" cxnId="{86F6C341-0B5E-48B6-8B4C-B5A039D2803B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B29284-8734-4FE6-8062-94C3E30620C4}">
      <dgm:prSet/>
      <dgm:spPr/>
      <dgm:t>
        <a:bodyPr/>
        <a:lstStyle/>
        <a:p>
          <a:endParaRPr lang="tr-TR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tr-TR" dirty="0" smtClean="0">
              <a:latin typeface="Arial" panose="020B0604020202020204" pitchFamily="34" charset="0"/>
              <a:cs typeface="Arial" panose="020B0604020202020204" pitchFamily="34" charset="0"/>
            </a:rPr>
            <a:t>Yeterlik Kuruluşu</a:t>
          </a:r>
          <a:endParaRPr lang="tr-T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33F70-4CCA-4003-906B-1B42D039914D}" type="parTrans" cxnId="{095573A7-67AE-4856-9A6B-7C44FD1E2DB1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3881E4-7370-4F27-B2F9-958CB98F801E}" type="sibTrans" cxnId="{095573A7-67AE-4856-9A6B-7C44FD1E2DB1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637084-3642-4052-A2F2-2D42E56A04E2}">
      <dgm:prSet/>
      <dgm:spPr/>
      <dgm:t>
        <a:bodyPr/>
        <a:lstStyle/>
        <a:p>
          <a:r>
            <a:rPr lang="tr-TR" dirty="0" smtClean="0">
              <a:latin typeface="Arial" panose="020B0604020202020204" pitchFamily="34" charset="0"/>
              <a:cs typeface="Arial" panose="020B0604020202020204" pitchFamily="34" charset="0"/>
            </a:rPr>
            <a:t>BAŞVURU SAHİBİ </a:t>
          </a:r>
          <a:endParaRPr lang="tr-T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B18B4A-0C13-4049-A232-0D5AF1E9B00D}" type="parTrans" cxnId="{34AE2519-30FC-4FF4-83EC-A5882391812E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290057-FCFA-4FF8-BB54-D9AEA3FD8D38}" type="sibTrans" cxnId="{34AE2519-30FC-4FF4-83EC-A5882391812E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B7BF55-132D-4AD8-A96B-479F637FCA2A}" type="pres">
      <dgm:prSet presAssocID="{4D0B6E10-6FEB-4698-93B2-6A485B967CE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7760D16-C65A-45FD-82FA-C73C4C545C11}" type="pres">
      <dgm:prSet presAssocID="{2350F0D2-44AE-4EB4-9A14-565764E29B22}" presName="centerShape" presStyleLbl="node0" presStyleIdx="0" presStyleCnt="1"/>
      <dgm:spPr/>
      <dgm:t>
        <a:bodyPr/>
        <a:lstStyle/>
        <a:p>
          <a:endParaRPr lang="tr-TR"/>
        </a:p>
      </dgm:t>
    </dgm:pt>
    <dgm:pt modelId="{8735B3B9-FA36-4FE2-BACF-16482B143C04}" type="pres">
      <dgm:prSet presAssocID="{AF033F70-4CCA-4003-906B-1B42D039914D}" presName="parTrans" presStyleLbl="bgSibTrans2D1" presStyleIdx="0" presStyleCnt="5"/>
      <dgm:spPr/>
      <dgm:t>
        <a:bodyPr/>
        <a:lstStyle/>
        <a:p>
          <a:endParaRPr lang="tr-TR"/>
        </a:p>
      </dgm:t>
    </dgm:pt>
    <dgm:pt modelId="{3340D654-8D2B-49EB-8DC9-B60CCBD22367}" type="pres">
      <dgm:prSet presAssocID="{9CB29284-8734-4FE6-8062-94C3E30620C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B9FF21-5948-4A9A-82AA-045483EF2237}" type="pres">
      <dgm:prSet presAssocID="{1632E79E-2C09-42F4-ADF4-5BFF53EE40E4}" presName="parTrans" presStyleLbl="bgSibTrans2D1" presStyleIdx="1" presStyleCnt="5"/>
      <dgm:spPr/>
      <dgm:t>
        <a:bodyPr/>
        <a:lstStyle/>
        <a:p>
          <a:endParaRPr lang="tr-TR"/>
        </a:p>
      </dgm:t>
    </dgm:pt>
    <dgm:pt modelId="{2A35ABB8-7E7C-45B0-A8AA-0EDAC9ED0628}" type="pres">
      <dgm:prSet presAssocID="{A9F7193B-4BC3-4A97-B30F-885579DBB81D}" presName="node" presStyleLbl="node1" presStyleIdx="1" presStyleCnt="5" custRadScaleRad="100958" custRadScaleInc="21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B8CA9B-FDA7-403D-920D-639DAF016C95}" type="pres">
      <dgm:prSet presAssocID="{D1F5BD2A-76F6-4D17-BBCC-8B1EE102FA1D}" presName="parTrans" presStyleLbl="bgSibTrans2D1" presStyleIdx="2" presStyleCnt="5"/>
      <dgm:spPr/>
      <dgm:t>
        <a:bodyPr/>
        <a:lstStyle/>
        <a:p>
          <a:endParaRPr lang="tr-TR"/>
        </a:p>
      </dgm:t>
    </dgm:pt>
    <dgm:pt modelId="{B8BE46AC-5449-42A2-9E45-3CF1048E548E}" type="pres">
      <dgm:prSet presAssocID="{AA1E0703-9193-4204-959B-4442D7B0B3E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0B28F7-F3DF-4F7C-AEDA-6BB17CF4DC77}" type="pres">
      <dgm:prSet presAssocID="{59F43209-10D3-4B15-8A59-260A3DD9C630}" presName="parTrans" presStyleLbl="bgSibTrans2D1" presStyleIdx="3" presStyleCnt="5"/>
      <dgm:spPr/>
      <dgm:t>
        <a:bodyPr/>
        <a:lstStyle/>
        <a:p>
          <a:endParaRPr lang="tr-TR"/>
        </a:p>
      </dgm:t>
    </dgm:pt>
    <dgm:pt modelId="{3DC8C0EC-2F41-4ABA-9256-DAF2DF74547C}" type="pres">
      <dgm:prSet presAssocID="{F5193FB8-1172-41F6-AE48-76E83066458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0359D1-EE0A-446E-A00E-4630673A3A14}" type="pres">
      <dgm:prSet presAssocID="{3AB18B4A-0C13-4049-A232-0D5AF1E9B00D}" presName="parTrans" presStyleLbl="bgSibTrans2D1" presStyleIdx="4" presStyleCnt="5"/>
      <dgm:spPr/>
      <dgm:t>
        <a:bodyPr/>
        <a:lstStyle/>
        <a:p>
          <a:endParaRPr lang="tr-TR"/>
        </a:p>
      </dgm:t>
    </dgm:pt>
    <dgm:pt modelId="{771DB143-87BF-435C-8060-BCA16334BCDB}" type="pres">
      <dgm:prSet presAssocID="{31637084-3642-4052-A2F2-2D42E56A04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2B6C6CA-3A0B-43B6-A206-BCE6C86FFEED}" type="presOf" srcId="{D1F5BD2A-76F6-4D17-BBCC-8B1EE102FA1D}" destId="{96B8CA9B-FDA7-403D-920D-639DAF016C95}" srcOrd="0" destOrd="0" presId="urn:microsoft.com/office/officeart/2005/8/layout/radial4"/>
    <dgm:cxn modelId="{7D0CBF5C-F79C-4CFA-A356-A04FF08453D6}" type="presOf" srcId="{A9F7193B-4BC3-4A97-B30F-885579DBB81D}" destId="{2A35ABB8-7E7C-45B0-A8AA-0EDAC9ED0628}" srcOrd="0" destOrd="0" presId="urn:microsoft.com/office/officeart/2005/8/layout/radial4"/>
    <dgm:cxn modelId="{78D2D478-32E5-4115-9C01-AE6B9DA2F67F}" type="presOf" srcId="{9CB29284-8734-4FE6-8062-94C3E30620C4}" destId="{3340D654-8D2B-49EB-8DC9-B60CCBD22367}" srcOrd="0" destOrd="0" presId="urn:microsoft.com/office/officeart/2005/8/layout/radial4"/>
    <dgm:cxn modelId="{B411C8C0-D5C6-4B7D-A137-9B06AE8A70A8}" type="presOf" srcId="{F5193FB8-1172-41F6-AE48-76E83066458A}" destId="{3DC8C0EC-2F41-4ABA-9256-DAF2DF74547C}" srcOrd="0" destOrd="0" presId="urn:microsoft.com/office/officeart/2005/8/layout/radial4"/>
    <dgm:cxn modelId="{AD7D4B8F-6AAC-41AF-9B83-97A4027B9795}" type="presOf" srcId="{1632E79E-2C09-42F4-ADF4-5BFF53EE40E4}" destId="{55B9FF21-5948-4A9A-82AA-045483EF2237}" srcOrd="0" destOrd="0" presId="urn:microsoft.com/office/officeart/2005/8/layout/radial4"/>
    <dgm:cxn modelId="{5F15B945-FD57-4F12-A492-2D4FD3CB5FEB}" type="presOf" srcId="{2350F0D2-44AE-4EB4-9A14-565764E29B22}" destId="{D7760D16-C65A-45FD-82FA-C73C4C545C11}" srcOrd="0" destOrd="0" presId="urn:microsoft.com/office/officeart/2005/8/layout/radial4"/>
    <dgm:cxn modelId="{A0CA1186-36D6-4C4F-BE8A-4A36D33601B8}" type="presOf" srcId="{4D0B6E10-6FEB-4698-93B2-6A485B967CE2}" destId="{F6B7BF55-132D-4AD8-A96B-479F637FCA2A}" srcOrd="0" destOrd="0" presId="urn:microsoft.com/office/officeart/2005/8/layout/radial4"/>
    <dgm:cxn modelId="{34AE2519-30FC-4FF4-83EC-A5882391812E}" srcId="{2350F0D2-44AE-4EB4-9A14-565764E29B22}" destId="{31637084-3642-4052-A2F2-2D42E56A04E2}" srcOrd="4" destOrd="0" parTransId="{3AB18B4A-0C13-4049-A232-0D5AF1E9B00D}" sibTransId="{AB290057-FCFA-4FF8-BB54-D9AEA3FD8D38}"/>
    <dgm:cxn modelId="{DE2E071F-B28F-44C3-AED2-FD03F9992D32}" type="presOf" srcId="{31637084-3642-4052-A2F2-2D42E56A04E2}" destId="{771DB143-87BF-435C-8060-BCA16334BCDB}" srcOrd="0" destOrd="0" presId="urn:microsoft.com/office/officeart/2005/8/layout/radial4"/>
    <dgm:cxn modelId="{86F6C341-0B5E-48B6-8B4C-B5A039D2803B}" srcId="{2350F0D2-44AE-4EB4-9A14-565764E29B22}" destId="{F5193FB8-1172-41F6-AE48-76E83066458A}" srcOrd="3" destOrd="0" parTransId="{59F43209-10D3-4B15-8A59-260A3DD9C630}" sibTransId="{5945506A-CD07-4461-9AD2-E45DECA6A1BD}"/>
    <dgm:cxn modelId="{DB6A9230-2AAF-4947-A7EE-3D707312847A}" type="presOf" srcId="{AF033F70-4CCA-4003-906B-1B42D039914D}" destId="{8735B3B9-FA36-4FE2-BACF-16482B143C04}" srcOrd="0" destOrd="0" presId="urn:microsoft.com/office/officeart/2005/8/layout/radial4"/>
    <dgm:cxn modelId="{A6A035A9-2A54-4FC9-A0A7-D261E99FEE01}" srcId="{4D0B6E10-6FEB-4698-93B2-6A485B967CE2}" destId="{2350F0D2-44AE-4EB4-9A14-565764E29B22}" srcOrd="0" destOrd="0" parTransId="{E28B090A-4E68-443A-B7EE-76AF46587E73}" sibTransId="{31AFF5DD-3924-494F-9B6E-DC2906AC7C3E}"/>
    <dgm:cxn modelId="{9B9DFB68-4A9A-45F9-9D7C-022665108003}" srcId="{2350F0D2-44AE-4EB4-9A14-565764E29B22}" destId="{AA1E0703-9193-4204-959B-4442D7B0B3EF}" srcOrd="2" destOrd="0" parTransId="{D1F5BD2A-76F6-4D17-BBCC-8B1EE102FA1D}" sibTransId="{8FA86198-8519-4273-80CE-C119B3EFF3D7}"/>
    <dgm:cxn modelId="{5D2B3FF7-2877-4C6D-9E4F-CE4B48014C89}" type="presOf" srcId="{3AB18B4A-0C13-4049-A232-0D5AF1E9B00D}" destId="{A60359D1-EE0A-446E-A00E-4630673A3A14}" srcOrd="0" destOrd="0" presId="urn:microsoft.com/office/officeart/2005/8/layout/radial4"/>
    <dgm:cxn modelId="{F28B610D-53BF-48CB-83B8-A817A89DAE22}" type="presOf" srcId="{59F43209-10D3-4B15-8A59-260A3DD9C630}" destId="{F30B28F7-F3DF-4F7C-AEDA-6BB17CF4DC77}" srcOrd="0" destOrd="0" presId="urn:microsoft.com/office/officeart/2005/8/layout/radial4"/>
    <dgm:cxn modelId="{095573A7-67AE-4856-9A6B-7C44FD1E2DB1}" srcId="{2350F0D2-44AE-4EB4-9A14-565764E29B22}" destId="{9CB29284-8734-4FE6-8062-94C3E30620C4}" srcOrd="0" destOrd="0" parTransId="{AF033F70-4CCA-4003-906B-1B42D039914D}" sibTransId="{793881E4-7370-4F27-B2F9-958CB98F801E}"/>
    <dgm:cxn modelId="{B3D6A3CC-DAD4-4070-8FDF-F4E2A24CCFC5}" type="presOf" srcId="{AA1E0703-9193-4204-959B-4442D7B0B3EF}" destId="{B8BE46AC-5449-42A2-9E45-3CF1048E548E}" srcOrd="0" destOrd="0" presId="urn:microsoft.com/office/officeart/2005/8/layout/radial4"/>
    <dgm:cxn modelId="{C3E7F6D7-96B6-40D3-8C55-D910D44762E0}" srcId="{2350F0D2-44AE-4EB4-9A14-565764E29B22}" destId="{A9F7193B-4BC3-4A97-B30F-885579DBB81D}" srcOrd="1" destOrd="0" parTransId="{1632E79E-2C09-42F4-ADF4-5BFF53EE40E4}" sibTransId="{850942B7-26CE-4720-957F-665D1E2C4119}"/>
    <dgm:cxn modelId="{672AA588-E76F-4FB4-9184-68056D0E1D1E}" type="presParOf" srcId="{F6B7BF55-132D-4AD8-A96B-479F637FCA2A}" destId="{D7760D16-C65A-45FD-82FA-C73C4C545C11}" srcOrd="0" destOrd="0" presId="urn:microsoft.com/office/officeart/2005/8/layout/radial4"/>
    <dgm:cxn modelId="{6E84CD7A-AC1B-4A2B-83DF-3AD3D4C338A4}" type="presParOf" srcId="{F6B7BF55-132D-4AD8-A96B-479F637FCA2A}" destId="{8735B3B9-FA36-4FE2-BACF-16482B143C04}" srcOrd="1" destOrd="0" presId="urn:microsoft.com/office/officeart/2005/8/layout/radial4"/>
    <dgm:cxn modelId="{4C71F3F8-28BD-4A4F-AB80-2E41F5CF2EE6}" type="presParOf" srcId="{F6B7BF55-132D-4AD8-A96B-479F637FCA2A}" destId="{3340D654-8D2B-49EB-8DC9-B60CCBD22367}" srcOrd="2" destOrd="0" presId="urn:microsoft.com/office/officeart/2005/8/layout/radial4"/>
    <dgm:cxn modelId="{6A525612-B4A4-4949-8B22-624E389C7E4A}" type="presParOf" srcId="{F6B7BF55-132D-4AD8-A96B-479F637FCA2A}" destId="{55B9FF21-5948-4A9A-82AA-045483EF2237}" srcOrd="3" destOrd="0" presId="urn:microsoft.com/office/officeart/2005/8/layout/radial4"/>
    <dgm:cxn modelId="{66FABC2B-34B6-4814-BF46-8D2B4E483322}" type="presParOf" srcId="{F6B7BF55-132D-4AD8-A96B-479F637FCA2A}" destId="{2A35ABB8-7E7C-45B0-A8AA-0EDAC9ED0628}" srcOrd="4" destOrd="0" presId="urn:microsoft.com/office/officeart/2005/8/layout/radial4"/>
    <dgm:cxn modelId="{957DB710-BA25-4FB3-B369-09B27CF1DEE4}" type="presParOf" srcId="{F6B7BF55-132D-4AD8-A96B-479F637FCA2A}" destId="{96B8CA9B-FDA7-403D-920D-639DAF016C95}" srcOrd="5" destOrd="0" presId="urn:microsoft.com/office/officeart/2005/8/layout/radial4"/>
    <dgm:cxn modelId="{A5889F96-9E56-4164-BF56-B5A410C7B23A}" type="presParOf" srcId="{F6B7BF55-132D-4AD8-A96B-479F637FCA2A}" destId="{B8BE46AC-5449-42A2-9E45-3CF1048E548E}" srcOrd="6" destOrd="0" presId="urn:microsoft.com/office/officeart/2005/8/layout/radial4"/>
    <dgm:cxn modelId="{C5B5B6FC-AC28-4B65-A24F-B4BBB83CAB12}" type="presParOf" srcId="{F6B7BF55-132D-4AD8-A96B-479F637FCA2A}" destId="{F30B28F7-F3DF-4F7C-AEDA-6BB17CF4DC77}" srcOrd="7" destOrd="0" presId="urn:microsoft.com/office/officeart/2005/8/layout/radial4"/>
    <dgm:cxn modelId="{8D5EFC08-3617-4901-A523-06C3D0A6435C}" type="presParOf" srcId="{F6B7BF55-132D-4AD8-A96B-479F637FCA2A}" destId="{3DC8C0EC-2F41-4ABA-9256-DAF2DF74547C}" srcOrd="8" destOrd="0" presId="urn:microsoft.com/office/officeart/2005/8/layout/radial4"/>
    <dgm:cxn modelId="{2E2B9AAF-3423-4850-8DC0-4A6A29F0E93D}" type="presParOf" srcId="{F6B7BF55-132D-4AD8-A96B-479F637FCA2A}" destId="{A60359D1-EE0A-446E-A00E-4630673A3A14}" srcOrd="9" destOrd="0" presId="urn:microsoft.com/office/officeart/2005/8/layout/radial4"/>
    <dgm:cxn modelId="{47424147-15BF-4BAB-956E-FCD26BFBB909}" type="presParOf" srcId="{F6B7BF55-132D-4AD8-A96B-479F637FCA2A}" destId="{771DB143-87BF-435C-8060-BCA16334BCD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CED66F-6ECB-4FF3-A863-B3A017D6517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2589424-FEE4-4095-B846-402D5FEF360D}">
      <dgm:prSet phldrT="[Metin]"/>
      <dgm:spPr>
        <a:solidFill>
          <a:srgbClr val="00B0F0"/>
        </a:solidFill>
      </dgm:spPr>
      <dgm:t>
        <a:bodyPr/>
        <a:lstStyle/>
        <a:p>
          <a:r>
            <a:rPr lang="tr-TR" dirty="0" smtClean="0"/>
            <a:t>Bankalar</a:t>
          </a:r>
          <a:endParaRPr lang="tr-TR" dirty="0"/>
        </a:p>
      </dgm:t>
    </dgm:pt>
    <dgm:pt modelId="{5472C163-B472-4A9F-A073-5C49C949823F}" type="parTrans" cxnId="{5ABFA6B5-978F-4791-BFC1-57E4B360CAA9}">
      <dgm:prSet/>
      <dgm:spPr/>
      <dgm:t>
        <a:bodyPr/>
        <a:lstStyle/>
        <a:p>
          <a:endParaRPr lang="tr-TR"/>
        </a:p>
      </dgm:t>
    </dgm:pt>
    <dgm:pt modelId="{1EC9DE96-87C1-4AF1-AFC5-5BDFA15FB1A2}" type="sibTrans" cxnId="{5ABFA6B5-978F-4791-BFC1-57E4B360CAA9}">
      <dgm:prSet/>
      <dgm:spPr>
        <a:solidFill>
          <a:schemeClr val="accent2"/>
        </a:solidFill>
      </dgm:spPr>
      <dgm:t>
        <a:bodyPr/>
        <a:lstStyle/>
        <a:p>
          <a:r>
            <a:rPr lang="tr-TR" dirty="0" smtClean="0"/>
            <a:t>Hazine ve Maliye Bakanlığı</a:t>
          </a:r>
          <a:endParaRPr lang="tr-TR" dirty="0"/>
        </a:p>
      </dgm:t>
    </dgm:pt>
    <dgm:pt modelId="{28753AF8-ADF9-4FED-A058-96D25BA49E3E}">
      <dgm:prSet phldrT="[Metin]" custT="1"/>
      <dgm:spPr/>
      <dgm:t>
        <a:bodyPr/>
        <a:lstStyle/>
        <a:p>
          <a:r>
            <a:rPr lang="tr-TR" sz="2000" dirty="0" smtClean="0"/>
            <a:t>EKAP</a:t>
          </a:r>
          <a:endParaRPr lang="tr-TR" sz="2000" dirty="0"/>
        </a:p>
      </dgm:t>
    </dgm:pt>
    <dgm:pt modelId="{15A0E2B5-2E08-4BCC-B794-9FC8B7152E11}" type="parTrans" cxnId="{12FFE41A-A1E8-45F9-9406-4C90F9806988}">
      <dgm:prSet/>
      <dgm:spPr/>
      <dgm:t>
        <a:bodyPr/>
        <a:lstStyle/>
        <a:p>
          <a:endParaRPr lang="tr-TR"/>
        </a:p>
      </dgm:t>
    </dgm:pt>
    <dgm:pt modelId="{C25C9861-808C-4BD3-B998-B5C23852EAAF}" type="sibTrans" cxnId="{12FFE41A-A1E8-45F9-9406-4C90F9806988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tr-TR" sz="2400" dirty="0" smtClean="0"/>
            <a:t>TSE</a:t>
          </a:r>
          <a:endParaRPr lang="tr-TR" sz="2400" dirty="0"/>
        </a:p>
      </dgm:t>
    </dgm:pt>
    <dgm:pt modelId="{B98382FA-4C3F-42FD-AB73-7ECB861D77F3}">
      <dgm:prSet phldrT="[Metin]"/>
      <dgm:spPr/>
      <dgm:t>
        <a:bodyPr/>
        <a:lstStyle/>
        <a:p>
          <a:endParaRPr lang="tr-TR" dirty="0"/>
        </a:p>
      </dgm:t>
    </dgm:pt>
    <dgm:pt modelId="{7B10788A-F937-4379-BB57-413E0A00ABBB}" type="parTrans" cxnId="{2EB8145B-43FC-4A27-A5DA-57C559C870B2}">
      <dgm:prSet/>
      <dgm:spPr/>
      <dgm:t>
        <a:bodyPr/>
        <a:lstStyle/>
        <a:p>
          <a:endParaRPr lang="tr-TR"/>
        </a:p>
      </dgm:t>
    </dgm:pt>
    <dgm:pt modelId="{0D76463E-A7D6-47B1-B3F5-0300FF3ACF67}" type="sibTrans" cxnId="{2EB8145B-43FC-4A27-A5DA-57C559C870B2}">
      <dgm:prSet/>
      <dgm:spPr/>
      <dgm:t>
        <a:bodyPr/>
        <a:lstStyle/>
        <a:p>
          <a:endParaRPr lang="tr-TR"/>
        </a:p>
      </dgm:t>
    </dgm:pt>
    <dgm:pt modelId="{67B59009-AE27-4441-8E98-F571044EBB6C}">
      <dgm:prSet phldrT="[Metin]"/>
      <dgm:spPr>
        <a:solidFill>
          <a:srgbClr val="00B050"/>
        </a:solidFill>
      </dgm:spPr>
      <dgm:t>
        <a:bodyPr/>
        <a:lstStyle/>
        <a:p>
          <a:r>
            <a:rPr lang="tr-TR" dirty="0" smtClean="0"/>
            <a:t>Sanayi ve Teknoloji Bakanlığı</a:t>
          </a:r>
          <a:endParaRPr lang="tr-TR" dirty="0"/>
        </a:p>
      </dgm:t>
    </dgm:pt>
    <dgm:pt modelId="{6E12E956-25A2-4199-B05B-DA8E76C0CF10}" type="parTrans" cxnId="{5122FA37-8CAF-40CA-9A03-BACB8E198362}">
      <dgm:prSet/>
      <dgm:spPr/>
      <dgm:t>
        <a:bodyPr/>
        <a:lstStyle/>
        <a:p>
          <a:endParaRPr lang="tr-TR"/>
        </a:p>
      </dgm:t>
    </dgm:pt>
    <dgm:pt modelId="{DED49224-594C-4EE6-A976-1CAE7DE11676}" type="sibTrans" cxnId="{5122FA37-8CAF-40CA-9A03-BACB8E198362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tr-TR" dirty="0" smtClean="0"/>
            <a:t>İçişleri Bakanlığı</a:t>
          </a:r>
          <a:endParaRPr lang="tr-TR" dirty="0"/>
        </a:p>
      </dgm:t>
    </dgm:pt>
    <dgm:pt modelId="{9337ACD4-AAAA-4C1D-B4F6-39C3287D41AD}">
      <dgm:prSet phldrT="[Metin]"/>
      <dgm:spPr/>
      <dgm:t>
        <a:bodyPr/>
        <a:lstStyle/>
        <a:p>
          <a:endParaRPr lang="tr-TR" dirty="0"/>
        </a:p>
      </dgm:t>
    </dgm:pt>
    <dgm:pt modelId="{DC7B0CB7-039E-4E8E-98F2-187C75A140B6}" type="parTrans" cxnId="{8CE960DB-1E2C-4DB0-9D78-943873AE7DEA}">
      <dgm:prSet/>
      <dgm:spPr/>
      <dgm:t>
        <a:bodyPr/>
        <a:lstStyle/>
        <a:p>
          <a:endParaRPr lang="tr-TR"/>
        </a:p>
      </dgm:t>
    </dgm:pt>
    <dgm:pt modelId="{780FC33D-EACD-43D4-BF77-EB0BBC7588E1}" type="sibTrans" cxnId="{8CE960DB-1E2C-4DB0-9D78-943873AE7DEA}">
      <dgm:prSet/>
      <dgm:spPr/>
      <dgm:t>
        <a:bodyPr/>
        <a:lstStyle/>
        <a:p>
          <a:endParaRPr lang="tr-TR"/>
        </a:p>
      </dgm:t>
    </dgm:pt>
    <dgm:pt modelId="{575A7303-DB8B-4D5B-B0D7-C56B08DCA47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tr-TR" dirty="0" smtClean="0"/>
            <a:t>Sağlık Bakanlığı</a:t>
          </a:r>
          <a:endParaRPr lang="tr-TR" dirty="0"/>
        </a:p>
      </dgm:t>
    </dgm:pt>
    <dgm:pt modelId="{3E4644F0-7F9A-47E0-BE34-E471668E1724}" type="parTrans" cxnId="{04EE330E-527A-470A-BCCD-AE22AB5EF0C2}">
      <dgm:prSet/>
      <dgm:spPr/>
      <dgm:t>
        <a:bodyPr/>
        <a:lstStyle/>
        <a:p>
          <a:endParaRPr lang="tr-TR"/>
        </a:p>
      </dgm:t>
    </dgm:pt>
    <dgm:pt modelId="{B647EC49-D3F2-4F3C-A98F-717EC02C6759}" type="sibTrans" cxnId="{04EE330E-527A-470A-BCCD-AE22AB5EF0C2}">
      <dgm:prSet custT="1"/>
      <dgm:spPr>
        <a:solidFill>
          <a:schemeClr val="accent3"/>
        </a:solidFill>
      </dgm:spPr>
      <dgm:t>
        <a:bodyPr/>
        <a:lstStyle/>
        <a:p>
          <a:r>
            <a:rPr lang="tr-TR" sz="2400" dirty="0" smtClean="0"/>
            <a:t>SGK</a:t>
          </a:r>
          <a:endParaRPr lang="tr-TR" sz="2400" dirty="0"/>
        </a:p>
      </dgm:t>
    </dgm:pt>
    <dgm:pt modelId="{051E599F-2691-4175-A287-36BE7023F420}" type="pres">
      <dgm:prSet presAssocID="{70CED66F-6ECB-4FF3-A863-B3A017D6517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523BAC98-35C6-460A-B7B1-8E627A9C3BE0}" type="pres">
      <dgm:prSet presAssocID="{E2589424-FEE4-4095-B846-402D5FEF360D}" presName="composite" presStyleCnt="0"/>
      <dgm:spPr/>
    </dgm:pt>
    <dgm:pt modelId="{295EF544-E628-4886-BF5E-0BD210D45C8F}" type="pres">
      <dgm:prSet presAssocID="{E2589424-FEE4-4095-B846-402D5FEF360D}" presName="Parent1" presStyleLbl="node1" presStyleIdx="0" presStyleCnt="8" custLinFactX="6948" custLinFactNeighborX="100000" custLinFactNeighborY="3037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3E79DC-1DC6-4E56-9B77-A2CA43ACA288}" type="pres">
      <dgm:prSet presAssocID="{E2589424-FEE4-4095-B846-402D5FEF360D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167964-1DBB-4D36-BCE1-1ED4DE9F997F}" type="pres">
      <dgm:prSet presAssocID="{E2589424-FEE4-4095-B846-402D5FEF360D}" presName="BalanceSpacing" presStyleCnt="0"/>
      <dgm:spPr/>
    </dgm:pt>
    <dgm:pt modelId="{14352C03-C2DA-49D1-AE1F-AF43B871C2F0}" type="pres">
      <dgm:prSet presAssocID="{E2589424-FEE4-4095-B846-402D5FEF360D}" presName="BalanceSpacing1" presStyleCnt="0"/>
      <dgm:spPr/>
    </dgm:pt>
    <dgm:pt modelId="{A7216291-10AE-4292-8A6C-495963172D12}" type="pres">
      <dgm:prSet presAssocID="{1EC9DE96-87C1-4AF1-AFC5-5BDFA15FB1A2}" presName="Accent1Text" presStyleLbl="node1" presStyleIdx="1" presStyleCnt="8" custLinFactNeighborX="68113" custLinFactNeighborY="7948"/>
      <dgm:spPr/>
      <dgm:t>
        <a:bodyPr/>
        <a:lstStyle/>
        <a:p>
          <a:endParaRPr lang="tr-TR"/>
        </a:p>
      </dgm:t>
    </dgm:pt>
    <dgm:pt modelId="{FE67FD7A-3602-4404-9B52-6A8DF1697E4E}" type="pres">
      <dgm:prSet presAssocID="{1EC9DE96-87C1-4AF1-AFC5-5BDFA15FB1A2}" presName="spaceBetweenRectangles" presStyleCnt="0"/>
      <dgm:spPr/>
    </dgm:pt>
    <dgm:pt modelId="{34B78594-FAB1-42E5-8D0B-B413DF3C9255}" type="pres">
      <dgm:prSet presAssocID="{28753AF8-ADF9-4FED-A058-96D25BA49E3E}" presName="composite" presStyleCnt="0"/>
      <dgm:spPr/>
    </dgm:pt>
    <dgm:pt modelId="{A7BEBD0F-C5B3-4DA9-B368-33351FF97A79}" type="pres">
      <dgm:prSet presAssocID="{28753AF8-ADF9-4FED-A058-96D25BA49E3E}" presName="Parent1" presStyleLbl="node1" presStyleIdx="2" presStyleCnt="8" custLinFactNeighborX="14268" custLinFactNeighborY="4297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740D37-33FB-4A26-B648-A26F6FE71264}" type="pres">
      <dgm:prSet presAssocID="{28753AF8-ADF9-4FED-A058-96D25BA49E3E}" presName="Childtext1" presStyleLbl="revTx" presStyleIdx="1" presStyleCnt="4" custScaleX="100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7857B8-9320-449E-9ECD-4A6B93D23636}" type="pres">
      <dgm:prSet presAssocID="{28753AF8-ADF9-4FED-A058-96D25BA49E3E}" presName="BalanceSpacing" presStyleCnt="0"/>
      <dgm:spPr/>
    </dgm:pt>
    <dgm:pt modelId="{77ACFA12-64D7-453E-95B4-27EB95C2AE3F}" type="pres">
      <dgm:prSet presAssocID="{28753AF8-ADF9-4FED-A058-96D25BA49E3E}" presName="BalanceSpacing1" presStyleCnt="0"/>
      <dgm:spPr/>
    </dgm:pt>
    <dgm:pt modelId="{75596F5D-C626-456C-9F7C-875F69D8197A}" type="pres">
      <dgm:prSet presAssocID="{C25C9861-808C-4BD3-B998-B5C23852EAAF}" presName="Accent1Text" presStyleLbl="node1" presStyleIdx="3" presStyleCnt="8" custLinFactX="6057" custLinFactNeighborX="100000" custLinFactNeighborY="43438"/>
      <dgm:spPr/>
      <dgm:t>
        <a:bodyPr/>
        <a:lstStyle/>
        <a:p>
          <a:endParaRPr lang="tr-TR"/>
        </a:p>
      </dgm:t>
    </dgm:pt>
    <dgm:pt modelId="{757FE0F6-E522-4684-BA51-B27444B1C04A}" type="pres">
      <dgm:prSet presAssocID="{C25C9861-808C-4BD3-B998-B5C23852EAAF}" presName="spaceBetweenRectangles" presStyleCnt="0"/>
      <dgm:spPr/>
    </dgm:pt>
    <dgm:pt modelId="{A9E42C5F-680A-4399-873C-31D53F818F51}" type="pres">
      <dgm:prSet presAssocID="{575A7303-DB8B-4D5B-B0D7-C56B08DCA476}" presName="composite" presStyleCnt="0"/>
      <dgm:spPr/>
    </dgm:pt>
    <dgm:pt modelId="{4BB73B25-3BF5-473B-ADF5-5CB42EBF37DB}" type="pres">
      <dgm:prSet presAssocID="{575A7303-DB8B-4D5B-B0D7-C56B08DCA476}" presName="Parent1" presStyleLbl="node1" presStyleIdx="4" presStyleCnt="8" custLinFactX="-100000" custLinFactNeighborX="-105076" custLinFactNeighborY="-212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F04045-6B70-4350-9EF9-9D82823200F7}" type="pres">
      <dgm:prSet presAssocID="{575A7303-DB8B-4D5B-B0D7-C56B08DCA476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365BA457-6ABD-4948-A178-690F028D5816}" type="pres">
      <dgm:prSet presAssocID="{575A7303-DB8B-4D5B-B0D7-C56B08DCA476}" presName="BalanceSpacing" presStyleCnt="0"/>
      <dgm:spPr/>
    </dgm:pt>
    <dgm:pt modelId="{883D9BDC-6CCD-4C29-A2B3-82134C8D68E7}" type="pres">
      <dgm:prSet presAssocID="{575A7303-DB8B-4D5B-B0D7-C56B08DCA476}" presName="BalanceSpacing1" presStyleCnt="0"/>
      <dgm:spPr/>
    </dgm:pt>
    <dgm:pt modelId="{9FC6919D-03B5-463E-9F3C-47CE4CA799E8}" type="pres">
      <dgm:prSet presAssocID="{B647EC49-D3F2-4F3C-A98F-717EC02C6759}" presName="Accent1Text" presStyleLbl="node1" presStyleIdx="5" presStyleCnt="8" custLinFactX="96594" custLinFactNeighborX="100000" custLinFactNeighborY="61745"/>
      <dgm:spPr/>
      <dgm:t>
        <a:bodyPr/>
        <a:lstStyle/>
        <a:p>
          <a:endParaRPr lang="tr-TR"/>
        </a:p>
      </dgm:t>
    </dgm:pt>
    <dgm:pt modelId="{DA478113-DAFC-4AA6-AE85-52ECBD5A70A6}" type="pres">
      <dgm:prSet presAssocID="{B647EC49-D3F2-4F3C-A98F-717EC02C6759}" presName="spaceBetweenRectangles" presStyleCnt="0"/>
      <dgm:spPr/>
    </dgm:pt>
    <dgm:pt modelId="{4A0BF8D4-2010-4F72-A491-8E10FA4F8491}" type="pres">
      <dgm:prSet presAssocID="{67B59009-AE27-4441-8E98-F571044EBB6C}" presName="composite" presStyleCnt="0"/>
      <dgm:spPr/>
    </dgm:pt>
    <dgm:pt modelId="{665C58E9-5F26-400A-9A6D-2A206B7207B6}" type="pres">
      <dgm:prSet presAssocID="{67B59009-AE27-4441-8E98-F571044EBB6C}" presName="Parent1" presStyleLbl="node1" presStyleIdx="6" presStyleCnt="8" custLinFactNeighborX="-10152" custLinFactNeighborY="-71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B1C40F-F740-42F7-9843-C595311454FC}" type="pres">
      <dgm:prSet presAssocID="{67B59009-AE27-4441-8E98-F571044EBB6C}" presName="Childtext1" presStyleLbl="revTx" presStyleIdx="3" presStyleCnt="4" custLinFactNeighborX="-8343" custLinFactNeighborY="-186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92846A-FFE6-42CD-940A-58E51002AFB3}" type="pres">
      <dgm:prSet presAssocID="{67B59009-AE27-4441-8E98-F571044EBB6C}" presName="BalanceSpacing" presStyleCnt="0"/>
      <dgm:spPr/>
    </dgm:pt>
    <dgm:pt modelId="{712399DD-3979-41ED-ABB0-68208A4A5FCB}" type="pres">
      <dgm:prSet presAssocID="{67B59009-AE27-4441-8E98-F571044EBB6C}" presName="BalanceSpacing1" presStyleCnt="0"/>
      <dgm:spPr/>
    </dgm:pt>
    <dgm:pt modelId="{6EB8820C-8471-4A86-ABDE-4A2EABCA23B0}" type="pres">
      <dgm:prSet presAssocID="{DED49224-594C-4EE6-A976-1CAE7DE11676}" presName="Accent1Text" presStyleLbl="node1" presStyleIdx="7" presStyleCnt="8" custLinFactX="-100000" custLinFactY="-98787" custLinFactNeighborX="-134397" custLinFactNeighborY="-100000"/>
      <dgm:spPr/>
      <dgm:t>
        <a:bodyPr/>
        <a:lstStyle/>
        <a:p>
          <a:endParaRPr lang="tr-TR"/>
        </a:p>
      </dgm:t>
    </dgm:pt>
  </dgm:ptLst>
  <dgm:cxnLst>
    <dgm:cxn modelId="{4B438B30-92C4-433F-AA05-C0F83F20FC40}" type="presOf" srcId="{E2589424-FEE4-4095-B846-402D5FEF360D}" destId="{295EF544-E628-4886-BF5E-0BD210D45C8F}" srcOrd="0" destOrd="0" presId="urn:microsoft.com/office/officeart/2008/layout/AlternatingHexagons"/>
    <dgm:cxn modelId="{5ABFA6B5-978F-4791-BFC1-57E4B360CAA9}" srcId="{70CED66F-6ECB-4FF3-A863-B3A017D65171}" destId="{E2589424-FEE4-4095-B846-402D5FEF360D}" srcOrd="0" destOrd="0" parTransId="{5472C163-B472-4A9F-A073-5C49C949823F}" sibTransId="{1EC9DE96-87C1-4AF1-AFC5-5BDFA15FB1A2}"/>
    <dgm:cxn modelId="{8CE960DB-1E2C-4DB0-9D78-943873AE7DEA}" srcId="{67B59009-AE27-4441-8E98-F571044EBB6C}" destId="{9337ACD4-AAAA-4C1D-B4F6-39C3287D41AD}" srcOrd="0" destOrd="0" parTransId="{DC7B0CB7-039E-4E8E-98F2-187C75A140B6}" sibTransId="{780FC33D-EACD-43D4-BF77-EB0BBC7588E1}"/>
    <dgm:cxn modelId="{8F01F2C9-C848-4EB9-B073-EC990DEF9D65}" type="presOf" srcId="{575A7303-DB8B-4D5B-B0D7-C56B08DCA476}" destId="{4BB73B25-3BF5-473B-ADF5-5CB42EBF37DB}" srcOrd="0" destOrd="0" presId="urn:microsoft.com/office/officeart/2008/layout/AlternatingHexagons"/>
    <dgm:cxn modelId="{04EE330E-527A-470A-BCCD-AE22AB5EF0C2}" srcId="{70CED66F-6ECB-4FF3-A863-B3A017D65171}" destId="{575A7303-DB8B-4D5B-B0D7-C56B08DCA476}" srcOrd="2" destOrd="0" parTransId="{3E4644F0-7F9A-47E0-BE34-E471668E1724}" sibTransId="{B647EC49-D3F2-4F3C-A98F-717EC02C6759}"/>
    <dgm:cxn modelId="{A0F75FC5-03EA-44A9-806D-F373E18B50A9}" type="presOf" srcId="{70CED66F-6ECB-4FF3-A863-B3A017D65171}" destId="{051E599F-2691-4175-A287-36BE7023F420}" srcOrd="0" destOrd="0" presId="urn:microsoft.com/office/officeart/2008/layout/AlternatingHexagons"/>
    <dgm:cxn modelId="{846ED112-8F22-47E7-B513-3DBFC4D184FA}" type="presOf" srcId="{9337ACD4-AAAA-4C1D-B4F6-39C3287D41AD}" destId="{9EB1C40F-F740-42F7-9843-C595311454FC}" srcOrd="0" destOrd="0" presId="urn:microsoft.com/office/officeart/2008/layout/AlternatingHexagons"/>
    <dgm:cxn modelId="{229D5FE2-F52F-4125-8987-C9D0E30A1967}" type="presOf" srcId="{B98382FA-4C3F-42FD-AB73-7ECB861D77F3}" destId="{1C740D37-33FB-4A26-B648-A26F6FE71264}" srcOrd="0" destOrd="0" presId="urn:microsoft.com/office/officeart/2008/layout/AlternatingHexagons"/>
    <dgm:cxn modelId="{5122FA37-8CAF-40CA-9A03-BACB8E198362}" srcId="{70CED66F-6ECB-4FF3-A863-B3A017D65171}" destId="{67B59009-AE27-4441-8E98-F571044EBB6C}" srcOrd="3" destOrd="0" parTransId="{6E12E956-25A2-4199-B05B-DA8E76C0CF10}" sibTransId="{DED49224-594C-4EE6-A976-1CAE7DE11676}"/>
    <dgm:cxn modelId="{D9DE1343-5752-405C-94DA-C9423F33FC59}" type="presOf" srcId="{DED49224-594C-4EE6-A976-1CAE7DE11676}" destId="{6EB8820C-8471-4A86-ABDE-4A2EABCA23B0}" srcOrd="0" destOrd="0" presId="urn:microsoft.com/office/officeart/2008/layout/AlternatingHexagons"/>
    <dgm:cxn modelId="{22A53CB1-37D5-4024-A9E3-58278456498E}" type="presOf" srcId="{1EC9DE96-87C1-4AF1-AFC5-5BDFA15FB1A2}" destId="{A7216291-10AE-4292-8A6C-495963172D12}" srcOrd="0" destOrd="0" presId="urn:microsoft.com/office/officeart/2008/layout/AlternatingHexagons"/>
    <dgm:cxn modelId="{A0B622A6-5A8D-4B68-B67C-540A4A68584E}" type="presOf" srcId="{28753AF8-ADF9-4FED-A058-96D25BA49E3E}" destId="{A7BEBD0F-C5B3-4DA9-B368-33351FF97A79}" srcOrd="0" destOrd="0" presId="urn:microsoft.com/office/officeart/2008/layout/AlternatingHexagons"/>
    <dgm:cxn modelId="{E41D2423-3B6E-4FF0-82FA-5D050002B6B4}" type="presOf" srcId="{C25C9861-808C-4BD3-B998-B5C23852EAAF}" destId="{75596F5D-C626-456C-9F7C-875F69D8197A}" srcOrd="0" destOrd="0" presId="urn:microsoft.com/office/officeart/2008/layout/AlternatingHexagons"/>
    <dgm:cxn modelId="{2EB8145B-43FC-4A27-A5DA-57C559C870B2}" srcId="{28753AF8-ADF9-4FED-A058-96D25BA49E3E}" destId="{B98382FA-4C3F-42FD-AB73-7ECB861D77F3}" srcOrd="0" destOrd="0" parTransId="{7B10788A-F937-4379-BB57-413E0A00ABBB}" sibTransId="{0D76463E-A7D6-47B1-B3F5-0300FF3ACF67}"/>
    <dgm:cxn modelId="{E5B074E9-3258-418B-A329-94DEDDED8B86}" type="presOf" srcId="{B647EC49-D3F2-4F3C-A98F-717EC02C6759}" destId="{9FC6919D-03B5-463E-9F3C-47CE4CA799E8}" srcOrd="0" destOrd="0" presId="urn:microsoft.com/office/officeart/2008/layout/AlternatingHexagons"/>
    <dgm:cxn modelId="{12FFE41A-A1E8-45F9-9406-4C90F9806988}" srcId="{70CED66F-6ECB-4FF3-A863-B3A017D65171}" destId="{28753AF8-ADF9-4FED-A058-96D25BA49E3E}" srcOrd="1" destOrd="0" parTransId="{15A0E2B5-2E08-4BCC-B794-9FC8B7152E11}" sibTransId="{C25C9861-808C-4BD3-B998-B5C23852EAAF}"/>
    <dgm:cxn modelId="{F73AF3D2-9B50-486F-82A0-E01F9EB8D60D}" type="presOf" srcId="{67B59009-AE27-4441-8E98-F571044EBB6C}" destId="{665C58E9-5F26-400A-9A6D-2A206B7207B6}" srcOrd="0" destOrd="0" presId="urn:microsoft.com/office/officeart/2008/layout/AlternatingHexagons"/>
    <dgm:cxn modelId="{2DDD5FF0-21ED-4D59-9BF1-A8876D854EAB}" type="presParOf" srcId="{051E599F-2691-4175-A287-36BE7023F420}" destId="{523BAC98-35C6-460A-B7B1-8E627A9C3BE0}" srcOrd="0" destOrd="0" presId="urn:microsoft.com/office/officeart/2008/layout/AlternatingHexagons"/>
    <dgm:cxn modelId="{A127346E-134E-4A55-976E-EAE21A918D45}" type="presParOf" srcId="{523BAC98-35C6-460A-B7B1-8E627A9C3BE0}" destId="{295EF544-E628-4886-BF5E-0BD210D45C8F}" srcOrd="0" destOrd="0" presId="urn:microsoft.com/office/officeart/2008/layout/AlternatingHexagons"/>
    <dgm:cxn modelId="{76AEDCA4-0A4F-4266-8BF4-735674C0EBBC}" type="presParOf" srcId="{523BAC98-35C6-460A-B7B1-8E627A9C3BE0}" destId="{C83E79DC-1DC6-4E56-9B77-A2CA43ACA288}" srcOrd="1" destOrd="0" presId="urn:microsoft.com/office/officeart/2008/layout/AlternatingHexagons"/>
    <dgm:cxn modelId="{51EFE235-28E1-4268-9372-24AE6596AACA}" type="presParOf" srcId="{523BAC98-35C6-460A-B7B1-8E627A9C3BE0}" destId="{D8167964-1DBB-4D36-BCE1-1ED4DE9F997F}" srcOrd="2" destOrd="0" presId="urn:microsoft.com/office/officeart/2008/layout/AlternatingHexagons"/>
    <dgm:cxn modelId="{C712F79E-F5F2-4BA4-897C-0B2523D4EFFF}" type="presParOf" srcId="{523BAC98-35C6-460A-B7B1-8E627A9C3BE0}" destId="{14352C03-C2DA-49D1-AE1F-AF43B871C2F0}" srcOrd="3" destOrd="0" presId="urn:microsoft.com/office/officeart/2008/layout/AlternatingHexagons"/>
    <dgm:cxn modelId="{3105B2C9-ED59-40DD-BBA6-666B5C4EA634}" type="presParOf" srcId="{523BAC98-35C6-460A-B7B1-8E627A9C3BE0}" destId="{A7216291-10AE-4292-8A6C-495963172D12}" srcOrd="4" destOrd="0" presId="urn:microsoft.com/office/officeart/2008/layout/AlternatingHexagons"/>
    <dgm:cxn modelId="{064E831D-1028-49D7-AE1B-FB88892F5A7F}" type="presParOf" srcId="{051E599F-2691-4175-A287-36BE7023F420}" destId="{FE67FD7A-3602-4404-9B52-6A8DF1697E4E}" srcOrd="1" destOrd="0" presId="urn:microsoft.com/office/officeart/2008/layout/AlternatingHexagons"/>
    <dgm:cxn modelId="{7F13C0CB-7E7A-4D4E-B4E2-09A2D3066DE4}" type="presParOf" srcId="{051E599F-2691-4175-A287-36BE7023F420}" destId="{34B78594-FAB1-42E5-8D0B-B413DF3C9255}" srcOrd="2" destOrd="0" presId="urn:microsoft.com/office/officeart/2008/layout/AlternatingHexagons"/>
    <dgm:cxn modelId="{9115E79F-B1C3-419C-AB56-09592EE1BB1D}" type="presParOf" srcId="{34B78594-FAB1-42E5-8D0B-B413DF3C9255}" destId="{A7BEBD0F-C5B3-4DA9-B368-33351FF97A79}" srcOrd="0" destOrd="0" presId="urn:microsoft.com/office/officeart/2008/layout/AlternatingHexagons"/>
    <dgm:cxn modelId="{496EC0D7-912C-4AD5-8D73-11F00240018F}" type="presParOf" srcId="{34B78594-FAB1-42E5-8D0B-B413DF3C9255}" destId="{1C740D37-33FB-4A26-B648-A26F6FE71264}" srcOrd="1" destOrd="0" presId="urn:microsoft.com/office/officeart/2008/layout/AlternatingHexagons"/>
    <dgm:cxn modelId="{8ADC40E5-F1B6-4F58-AA24-28466BB0006B}" type="presParOf" srcId="{34B78594-FAB1-42E5-8D0B-B413DF3C9255}" destId="{6C7857B8-9320-449E-9ECD-4A6B93D23636}" srcOrd="2" destOrd="0" presId="urn:microsoft.com/office/officeart/2008/layout/AlternatingHexagons"/>
    <dgm:cxn modelId="{1CABA0DE-A2DE-4FAC-A9D9-C3AAB7C5A53F}" type="presParOf" srcId="{34B78594-FAB1-42E5-8D0B-B413DF3C9255}" destId="{77ACFA12-64D7-453E-95B4-27EB95C2AE3F}" srcOrd="3" destOrd="0" presId="urn:microsoft.com/office/officeart/2008/layout/AlternatingHexagons"/>
    <dgm:cxn modelId="{634BDB0E-26EE-4193-A107-C562B2759258}" type="presParOf" srcId="{34B78594-FAB1-42E5-8D0B-B413DF3C9255}" destId="{75596F5D-C626-456C-9F7C-875F69D8197A}" srcOrd="4" destOrd="0" presId="urn:microsoft.com/office/officeart/2008/layout/AlternatingHexagons"/>
    <dgm:cxn modelId="{B4AF096E-8F92-48BE-AEA3-6ACA9E719DD4}" type="presParOf" srcId="{051E599F-2691-4175-A287-36BE7023F420}" destId="{757FE0F6-E522-4684-BA51-B27444B1C04A}" srcOrd="3" destOrd="0" presId="urn:microsoft.com/office/officeart/2008/layout/AlternatingHexagons"/>
    <dgm:cxn modelId="{5E7C30D9-6F86-4801-A1D1-1A206A02D9C2}" type="presParOf" srcId="{051E599F-2691-4175-A287-36BE7023F420}" destId="{A9E42C5F-680A-4399-873C-31D53F818F51}" srcOrd="4" destOrd="0" presId="urn:microsoft.com/office/officeart/2008/layout/AlternatingHexagons"/>
    <dgm:cxn modelId="{5FC10652-AFF8-420C-BDA9-528C93910F69}" type="presParOf" srcId="{A9E42C5F-680A-4399-873C-31D53F818F51}" destId="{4BB73B25-3BF5-473B-ADF5-5CB42EBF37DB}" srcOrd="0" destOrd="0" presId="urn:microsoft.com/office/officeart/2008/layout/AlternatingHexagons"/>
    <dgm:cxn modelId="{70B16523-2427-49D1-9DC8-D79AED40D88F}" type="presParOf" srcId="{A9E42C5F-680A-4399-873C-31D53F818F51}" destId="{1EF04045-6B70-4350-9EF9-9D82823200F7}" srcOrd="1" destOrd="0" presId="urn:microsoft.com/office/officeart/2008/layout/AlternatingHexagons"/>
    <dgm:cxn modelId="{001F1FCE-812B-4A39-A7B3-66FA5A5111D0}" type="presParOf" srcId="{A9E42C5F-680A-4399-873C-31D53F818F51}" destId="{365BA457-6ABD-4948-A178-690F028D5816}" srcOrd="2" destOrd="0" presId="urn:microsoft.com/office/officeart/2008/layout/AlternatingHexagons"/>
    <dgm:cxn modelId="{26AE0A95-714F-411E-A2A2-0BA4D3E8D50D}" type="presParOf" srcId="{A9E42C5F-680A-4399-873C-31D53F818F51}" destId="{883D9BDC-6CCD-4C29-A2B3-82134C8D68E7}" srcOrd="3" destOrd="0" presId="urn:microsoft.com/office/officeart/2008/layout/AlternatingHexagons"/>
    <dgm:cxn modelId="{2C636F62-AA33-43CC-9C4C-C589B125437E}" type="presParOf" srcId="{A9E42C5F-680A-4399-873C-31D53F818F51}" destId="{9FC6919D-03B5-463E-9F3C-47CE4CA799E8}" srcOrd="4" destOrd="0" presId="urn:microsoft.com/office/officeart/2008/layout/AlternatingHexagons"/>
    <dgm:cxn modelId="{2FAB6862-8D64-4650-95CC-2CEA11B5C4E1}" type="presParOf" srcId="{051E599F-2691-4175-A287-36BE7023F420}" destId="{DA478113-DAFC-4AA6-AE85-52ECBD5A70A6}" srcOrd="5" destOrd="0" presId="urn:microsoft.com/office/officeart/2008/layout/AlternatingHexagons"/>
    <dgm:cxn modelId="{523B24A3-2B0A-4953-9202-94D07B5C5350}" type="presParOf" srcId="{051E599F-2691-4175-A287-36BE7023F420}" destId="{4A0BF8D4-2010-4F72-A491-8E10FA4F8491}" srcOrd="6" destOrd="0" presId="urn:microsoft.com/office/officeart/2008/layout/AlternatingHexagons"/>
    <dgm:cxn modelId="{559A7815-5B6E-4251-9E41-5A4EB4852FA9}" type="presParOf" srcId="{4A0BF8D4-2010-4F72-A491-8E10FA4F8491}" destId="{665C58E9-5F26-400A-9A6D-2A206B7207B6}" srcOrd="0" destOrd="0" presId="urn:microsoft.com/office/officeart/2008/layout/AlternatingHexagons"/>
    <dgm:cxn modelId="{F13AF7A2-8BCB-4F87-A2DE-AEA79E0F3939}" type="presParOf" srcId="{4A0BF8D4-2010-4F72-A491-8E10FA4F8491}" destId="{9EB1C40F-F740-42F7-9843-C595311454FC}" srcOrd="1" destOrd="0" presId="urn:microsoft.com/office/officeart/2008/layout/AlternatingHexagons"/>
    <dgm:cxn modelId="{1D0652A1-C727-4997-AC14-0D5B579CA5C8}" type="presParOf" srcId="{4A0BF8D4-2010-4F72-A491-8E10FA4F8491}" destId="{1692846A-FFE6-42CD-940A-58E51002AFB3}" srcOrd="2" destOrd="0" presId="urn:microsoft.com/office/officeart/2008/layout/AlternatingHexagons"/>
    <dgm:cxn modelId="{3BE9A22C-F49E-4523-A85F-0671D49CEAC6}" type="presParOf" srcId="{4A0BF8D4-2010-4F72-A491-8E10FA4F8491}" destId="{712399DD-3979-41ED-ABB0-68208A4A5FCB}" srcOrd="3" destOrd="0" presId="urn:microsoft.com/office/officeart/2008/layout/AlternatingHexagons"/>
    <dgm:cxn modelId="{E7560BE6-8BCA-4FE3-A721-E8543B4CC560}" type="presParOf" srcId="{4A0BF8D4-2010-4F72-A491-8E10FA4F8491}" destId="{6EB8820C-8471-4A86-ABDE-4A2EABCA23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DBCDC-7A84-478D-BFF5-1CFE02D5D9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5BB7610-DED1-453A-9F8D-957EB3D1B3C8}">
      <dgm:prSet custT="1"/>
      <dgm:spPr/>
      <dgm:t>
        <a:bodyPr/>
        <a:lstStyle/>
        <a:p>
          <a:pPr algn="l" rtl="0"/>
          <a:r>
            <a:rPr lang="tr-TR" sz="36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just" rtl="0"/>
          <a:endParaRPr lang="tr-TR" sz="3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0"/>
          <a:r>
            <a:rPr lang="tr-TR" sz="3600" dirty="0" smtClean="0">
              <a:latin typeface="Arial" panose="020B0604020202020204" pitchFamily="34" charset="0"/>
              <a:cs typeface="Arial" panose="020B0604020202020204" pitchFamily="34" charset="0"/>
            </a:rPr>
            <a:t>19/06/2018 tarihinden sonra;</a:t>
          </a:r>
        </a:p>
        <a:p>
          <a:pPr algn="just" rtl="0"/>
          <a:r>
            <a:rPr lang="tr-T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Açık İhale Usulü İle Yapılan Mal Alımı İhaleleri (YM</a:t>
          </a:r>
          <a:r>
            <a:rPr lang="tr-TR" sz="32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&lt;</a:t>
          </a:r>
          <a:r>
            <a:rPr lang="tr-TR" sz="320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4xED</a:t>
          </a:r>
          <a:r>
            <a:rPr lang="tr-TR" sz="320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tr-TR" sz="240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(4.958.396 /8.264.016 TL)</a:t>
          </a:r>
          <a:endParaRPr lang="tr-TR" sz="24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0"/>
          <a:r>
            <a:rPr lang="tr-T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Açık İhale Usulü İle Yapılan Hizmet Alımı İhaleleri (YM</a:t>
          </a:r>
          <a:r>
            <a:rPr lang="tr-TR" sz="320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&lt;</a:t>
          </a:r>
          <a:r>
            <a:rPr lang="tr-TR" sz="320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0,50xED</a:t>
          </a:r>
          <a:r>
            <a:rPr lang="tr-TR" sz="3200" u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(619.800/1.033.002 TL)</a:t>
          </a:r>
          <a:endParaRPr lang="tr-TR" sz="3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0"/>
          <a:endParaRPr lang="tr-TR" sz="40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0"/>
          <a:endParaRPr lang="tr-TR" sz="4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4C148-7704-4C22-A1AB-1E24C7318BF0}" type="parTrans" cxnId="{7F389509-B949-4413-B2FB-F1807A7EA87D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A541A-DF80-44C8-82C0-26C853F57353}" type="sibTrans" cxnId="{7F389509-B949-4413-B2FB-F1807A7EA87D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A69B9E-B058-494F-8D01-E541A6F547D9}" type="pres">
      <dgm:prSet presAssocID="{79EDBCDC-7A84-478D-BFF5-1CFE02D5D9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0A01D79-7E9A-441D-AD7E-F693597668A6}" type="pres">
      <dgm:prSet presAssocID="{65BB7610-DED1-453A-9F8D-957EB3D1B3C8}" presName="parentText" presStyleLbl="node1" presStyleIdx="0" presStyleCnt="1" custScaleX="100000" custScaleY="37373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F8B12B3-C84C-4CBA-A807-C23FEA4E5273}" type="presOf" srcId="{79EDBCDC-7A84-478D-BFF5-1CFE02D5D9BD}" destId="{90A69B9E-B058-494F-8D01-E541A6F547D9}" srcOrd="0" destOrd="0" presId="urn:microsoft.com/office/officeart/2005/8/layout/vList2"/>
    <dgm:cxn modelId="{7F389509-B949-4413-B2FB-F1807A7EA87D}" srcId="{79EDBCDC-7A84-478D-BFF5-1CFE02D5D9BD}" destId="{65BB7610-DED1-453A-9F8D-957EB3D1B3C8}" srcOrd="0" destOrd="0" parTransId="{B4D4C148-7704-4C22-A1AB-1E24C7318BF0}" sibTransId="{EC5A541A-DF80-44C8-82C0-26C853F57353}"/>
    <dgm:cxn modelId="{070CEB3F-8B4C-4486-A275-060A29D99EC0}" type="presOf" srcId="{65BB7610-DED1-453A-9F8D-957EB3D1B3C8}" destId="{50A01D79-7E9A-441D-AD7E-F693597668A6}" srcOrd="0" destOrd="0" presId="urn:microsoft.com/office/officeart/2005/8/layout/vList2"/>
    <dgm:cxn modelId="{CC6432AF-5C01-46B2-A5A4-F9ED65306F4A}" type="presParOf" srcId="{90A69B9E-B058-494F-8D01-E541A6F547D9}" destId="{50A01D79-7E9A-441D-AD7E-F693597668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EDBCDC-7A84-478D-BFF5-1CFE02D5D9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5BB7610-DED1-453A-9F8D-957EB3D1B3C8}">
      <dgm:prSet custT="1"/>
      <dgm:spPr/>
      <dgm:t>
        <a:bodyPr/>
        <a:lstStyle/>
        <a:p>
          <a:pPr algn="just" rtl="0"/>
          <a:r>
            <a:rPr lang="tr-TR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just" rtl="0"/>
          <a:endParaRPr lang="tr-TR" sz="3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0"/>
          <a:r>
            <a:rPr lang="tr-TR" sz="3200" dirty="0" smtClean="0">
              <a:latin typeface="Arial" panose="020B0604020202020204" pitchFamily="34" charset="0"/>
              <a:cs typeface="Arial" panose="020B0604020202020204" pitchFamily="34" charset="0"/>
            </a:rPr>
            <a:t>02/01/2019 tarihinden sonra;</a:t>
          </a:r>
        </a:p>
        <a:p>
          <a:pPr algn="just" rtl="0"/>
          <a:r>
            <a: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Açık İhale Usulü ve Pazarlık Usulü (21/f) İle Yapılan Mal Alımı İhaleleri</a:t>
          </a:r>
        </a:p>
        <a:p>
          <a:pPr algn="just" rtl="0"/>
          <a:r>
            <a: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Açık İhale Usulü ve Pazarlık Usulü (21/f) İle Yapılan Hizmet Alımı İhaleleri </a:t>
          </a:r>
        </a:p>
        <a:p>
          <a:pPr algn="just" rtl="0"/>
          <a:r>
            <a: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Açık İhale Usulü İle Yapılan Yapım İşi İhaleleri </a:t>
          </a:r>
          <a:endParaRPr lang="tr-TR" sz="3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0"/>
          <a:endParaRPr lang="tr-TR" sz="3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0"/>
          <a:endParaRPr lang="tr-TR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4C148-7704-4C22-A1AB-1E24C7318BF0}" type="parTrans" cxnId="{7F389509-B949-4413-B2FB-F1807A7EA87D}">
      <dgm:prSet/>
      <dgm:spPr/>
      <dgm:t>
        <a:bodyPr/>
        <a:lstStyle/>
        <a:p>
          <a:endParaRPr lang="tr-T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A541A-DF80-44C8-82C0-26C853F57353}" type="sibTrans" cxnId="{7F389509-B949-4413-B2FB-F1807A7EA87D}">
      <dgm:prSet/>
      <dgm:spPr/>
      <dgm:t>
        <a:bodyPr/>
        <a:lstStyle/>
        <a:p>
          <a:endParaRPr lang="tr-T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A69B9E-B058-494F-8D01-E541A6F547D9}" type="pres">
      <dgm:prSet presAssocID="{79EDBCDC-7A84-478D-BFF5-1CFE02D5D9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0A01D79-7E9A-441D-AD7E-F693597668A6}" type="pres">
      <dgm:prSet presAssocID="{65BB7610-DED1-453A-9F8D-957EB3D1B3C8}" presName="parentText" presStyleLbl="node1" presStyleIdx="0" presStyleCnt="1" custScaleX="100000" custScaleY="37373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E524770-E832-4480-870A-33DCC1A1E0C4}" type="presOf" srcId="{65BB7610-DED1-453A-9F8D-957EB3D1B3C8}" destId="{50A01D79-7E9A-441D-AD7E-F693597668A6}" srcOrd="0" destOrd="0" presId="urn:microsoft.com/office/officeart/2005/8/layout/vList2"/>
    <dgm:cxn modelId="{7F389509-B949-4413-B2FB-F1807A7EA87D}" srcId="{79EDBCDC-7A84-478D-BFF5-1CFE02D5D9BD}" destId="{65BB7610-DED1-453A-9F8D-957EB3D1B3C8}" srcOrd="0" destOrd="0" parTransId="{B4D4C148-7704-4C22-A1AB-1E24C7318BF0}" sibTransId="{EC5A541A-DF80-44C8-82C0-26C853F57353}"/>
    <dgm:cxn modelId="{A2E39C27-13E0-4984-B61D-365A5B80B129}" type="presOf" srcId="{79EDBCDC-7A84-478D-BFF5-1CFE02D5D9BD}" destId="{90A69B9E-B058-494F-8D01-E541A6F547D9}" srcOrd="0" destOrd="0" presId="urn:microsoft.com/office/officeart/2005/8/layout/vList2"/>
    <dgm:cxn modelId="{7DA5CA63-5810-446B-B5CD-C35806E90772}" type="presParOf" srcId="{90A69B9E-B058-494F-8D01-E541A6F547D9}" destId="{50A01D79-7E9A-441D-AD7E-F693597668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EDBCDC-7A84-478D-BFF5-1CFE02D5D9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5BB7610-DED1-453A-9F8D-957EB3D1B3C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tr-TR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just" rtl="0"/>
          <a:endParaRPr lang="tr-TR" sz="3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0"/>
          <a:r>
            <a:rPr lang="tr-TR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Hangi ihale usulleri? (</a:t>
          </a:r>
          <a:r>
            <a:rPr lang="tr-TR" sz="28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Uygulama Yönetmeliklerine Göre</a:t>
          </a:r>
          <a:r>
            <a:rPr lang="tr-TR" sz="36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tr-TR" sz="3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0"/>
          <a:endParaRPr lang="tr-TR" sz="3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0"/>
          <a:r>
            <a:rPr lang="tr-TR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Açık İhale Usulü </a:t>
          </a:r>
        </a:p>
        <a:p>
          <a:pPr algn="just" rtl="0"/>
          <a:endParaRPr lang="tr-TR" sz="36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0"/>
          <a:r>
            <a:rPr lang="tr-TR" sz="3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Belli İstekliler Arasında İhale Usulü </a:t>
          </a:r>
        </a:p>
        <a:p>
          <a:pPr algn="just" rtl="0"/>
          <a:endParaRPr lang="tr-TR" sz="4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4C148-7704-4C22-A1AB-1E24C7318BF0}" type="parTrans" cxnId="{7F389509-B949-4413-B2FB-F1807A7EA87D}">
      <dgm:prSet/>
      <dgm:spPr/>
      <dgm:t>
        <a:bodyPr/>
        <a:lstStyle/>
        <a:p>
          <a:endParaRPr lang="tr-T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A541A-DF80-44C8-82C0-26C853F57353}" type="sibTrans" cxnId="{7F389509-B949-4413-B2FB-F1807A7EA87D}">
      <dgm:prSet/>
      <dgm:spPr/>
      <dgm:t>
        <a:bodyPr/>
        <a:lstStyle/>
        <a:p>
          <a:endParaRPr lang="tr-TR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A69B9E-B058-494F-8D01-E541A6F547D9}" type="pres">
      <dgm:prSet presAssocID="{79EDBCDC-7A84-478D-BFF5-1CFE02D5D9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0A01D79-7E9A-441D-AD7E-F693597668A6}" type="pres">
      <dgm:prSet presAssocID="{65BB7610-DED1-453A-9F8D-957EB3D1B3C8}" presName="parentText" presStyleLbl="node1" presStyleIdx="0" presStyleCnt="1" custScaleY="51338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ACA23F8-0CD9-4EB1-936D-23F1D71588B3}" type="presOf" srcId="{65BB7610-DED1-453A-9F8D-957EB3D1B3C8}" destId="{50A01D79-7E9A-441D-AD7E-F693597668A6}" srcOrd="0" destOrd="0" presId="urn:microsoft.com/office/officeart/2005/8/layout/vList2"/>
    <dgm:cxn modelId="{D0ACA086-67A6-44B4-9C50-A9B4CD1DCF8C}" type="presOf" srcId="{79EDBCDC-7A84-478D-BFF5-1CFE02D5D9BD}" destId="{90A69B9E-B058-494F-8D01-E541A6F547D9}" srcOrd="0" destOrd="0" presId="urn:microsoft.com/office/officeart/2005/8/layout/vList2"/>
    <dgm:cxn modelId="{7F389509-B949-4413-B2FB-F1807A7EA87D}" srcId="{79EDBCDC-7A84-478D-BFF5-1CFE02D5D9BD}" destId="{65BB7610-DED1-453A-9F8D-957EB3D1B3C8}" srcOrd="0" destOrd="0" parTransId="{B4D4C148-7704-4C22-A1AB-1E24C7318BF0}" sibTransId="{EC5A541A-DF80-44C8-82C0-26C853F57353}"/>
    <dgm:cxn modelId="{AC594446-88E8-4429-BA71-294D6AE5CD4D}" type="presParOf" srcId="{90A69B9E-B058-494F-8D01-E541A6F547D9}" destId="{50A01D79-7E9A-441D-AD7E-F693597668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EDBCDC-7A84-478D-BFF5-1CFE02D5D9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5BB7610-DED1-453A-9F8D-957EB3D1B3C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tr-TR" sz="4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Hangi ihale türleri?</a:t>
          </a:r>
        </a:p>
        <a:p>
          <a:pPr algn="just" rtl="0"/>
          <a:endParaRPr lang="tr-TR" sz="40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 rtl="0"/>
          <a:r>
            <a:rPr lang="tr-T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Mal Alımı İhaleleri (mad. 58/B)</a:t>
          </a:r>
        </a:p>
        <a:p>
          <a:pPr algn="just" rtl="0"/>
          <a:r>
            <a:rPr lang="tr-T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Hizmet Alımı İhaleleri (</a:t>
          </a:r>
          <a:r>
            <a: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Danışmanlık hizmet alımı niteli</a:t>
          </a:r>
          <a:r>
            <a:rPr lang="tr-TR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ğ</a:t>
          </a:r>
          <a:r>
            <a: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inde olanlar hariç</a:t>
          </a:r>
          <a:r>
            <a:rPr lang="tr-T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(mad. 59/B)</a:t>
          </a:r>
        </a:p>
        <a:p>
          <a:pPr algn="just" rtl="0"/>
          <a:r>
            <a:rPr lang="tr-TR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Yapım İşi İhaleleri (Ön projeyle çıkılanlar hariç) (mad. 60/B)</a:t>
          </a:r>
          <a:endParaRPr lang="tr-TR" sz="41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D4C148-7704-4C22-A1AB-1E24C7318BF0}" type="parTrans" cxnId="{7F389509-B949-4413-B2FB-F1807A7EA87D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A541A-DF80-44C8-82C0-26C853F57353}" type="sibTrans" cxnId="{7F389509-B949-4413-B2FB-F1807A7EA87D}">
      <dgm:prSet/>
      <dgm:spPr/>
      <dgm:t>
        <a:bodyPr/>
        <a:lstStyle/>
        <a:p>
          <a:endParaRPr lang="tr-T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A69B9E-B058-494F-8D01-E541A6F547D9}" type="pres">
      <dgm:prSet presAssocID="{79EDBCDC-7A84-478D-BFF5-1CFE02D5D9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0A01D79-7E9A-441D-AD7E-F693597668A6}" type="pres">
      <dgm:prSet presAssocID="{65BB7610-DED1-453A-9F8D-957EB3D1B3C8}" presName="parentText" presStyleLbl="node1" presStyleIdx="0" presStyleCnt="1" custScaleY="659374" custLinFactNeighborX="2333" custLinFactNeighborY="-491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92EEEC9-A041-4B2B-9A2E-82CBBDC4B901}" type="presOf" srcId="{79EDBCDC-7A84-478D-BFF5-1CFE02D5D9BD}" destId="{90A69B9E-B058-494F-8D01-E541A6F547D9}" srcOrd="0" destOrd="0" presId="urn:microsoft.com/office/officeart/2005/8/layout/vList2"/>
    <dgm:cxn modelId="{7F389509-B949-4413-B2FB-F1807A7EA87D}" srcId="{79EDBCDC-7A84-478D-BFF5-1CFE02D5D9BD}" destId="{65BB7610-DED1-453A-9F8D-957EB3D1B3C8}" srcOrd="0" destOrd="0" parTransId="{B4D4C148-7704-4C22-A1AB-1E24C7318BF0}" sibTransId="{EC5A541A-DF80-44C8-82C0-26C853F57353}"/>
    <dgm:cxn modelId="{7A76923A-4BD2-4DA0-9CB1-DC94A20F8CB7}" type="presOf" srcId="{65BB7610-DED1-453A-9F8D-957EB3D1B3C8}" destId="{50A01D79-7E9A-441D-AD7E-F693597668A6}" srcOrd="0" destOrd="0" presId="urn:microsoft.com/office/officeart/2005/8/layout/vList2"/>
    <dgm:cxn modelId="{FCFFD226-4B68-4596-BEB0-507D3739156C}" type="presParOf" srcId="{90A69B9E-B058-494F-8D01-E541A6F547D9}" destId="{50A01D79-7E9A-441D-AD7E-F693597668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B10B64-A59A-4B79-A8CF-B15AE0140DC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1CFEDDA-89EB-470D-BA9B-CA4722DFF529}">
      <dgm:prSet phldrT="[Metin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tr-TR" sz="2800" dirty="0" smtClean="0">
              <a:solidFill>
                <a:schemeClr val="tx1"/>
              </a:solidFill>
            </a:rPr>
            <a:t>İLK TEKLİFLER</a:t>
          </a:r>
          <a:endParaRPr lang="tr-TR" sz="2800" dirty="0">
            <a:solidFill>
              <a:schemeClr val="tx1"/>
            </a:solidFill>
          </a:endParaRPr>
        </a:p>
      </dgm:t>
    </dgm:pt>
    <dgm:pt modelId="{930AADF4-5537-41D7-B567-B56C104CD35C}" type="parTrans" cxnId="{C74A2986-5757-43A5-A7B1-C7C5A618EA40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82D326C5-34D9-4F82-8B44-4F18B0A18A99}" type="sibTrans" cxnId="{C74A2986-5757-43A5-A7B1-C7C5A618EA40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CC579F6D-6829-4CCA-AF0C-2F49C11DA830}">
      <dgm:prSet phldrT="[Metin]" custT="1"/>
      <dgm:spPr/>
      <dgm:t>
        <a:bodyPr/>
        <a:lstStyle/>
        <a:p>
          <a:r>
            <a: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İstekli A</a:t>
          </a:r>
        </a:p>
        <a:p>
          <a:r>
            <a: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100.000</a:t>
          </a:r>
        </a:p>
        <a:p>
          <a:r>
            <a: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1.Sıra </a:t>
          </a:r>
        </a:p>
      </dgm:t>
    </dgm:pt>
    <dgm:pt modelId="{E91F826E-96E0-4FC5-8914-8B3F257BC1D2}" type="parTrans" cxnId="{B685EF98-A54B-4C48-BC90-2647F1A1F071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080153B3-253E-48F0-B49D-77855BB290C4}" type="sibTrans" cxnId="{B685EF98-A54B-4C48-BC90-2647F1A1F071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B7404FD3-59FA-4CA6-BD96-1826C7368881}">
      <dgm:prSet phldrT="[Metin]" custT="1"/>
      <dgm:spPr/>
      <dgm:t>
        <a:bodyPr/>
        <a:lstStyle/>
        <a:p>
          <a:r>
            <a: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İstekli B</a:t>
          </a:r>
        </a:p>
        <a:p>
          <a:r>
            <a: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120.000</a:t>
          </a:r>
        </a:p>
        <a:p>
          <a:r>
            <a: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2.Sıra</a:t>
          </a:r>
          <a:endParaRPr lang="tr-TR" sz="2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A75386-7D2C-4C61-AB60-A98955A07DEF}" type="parTrans" cxnId="{6B16DCC5-9584-4B7A-AE51-1B890C96A573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0C4759A9-EA21-43E5-BBD1-49BEA84C77A1}" type="sibTrans" cxnId="{6B16DCC5-9584-4B7A-AE51-1B890C96A573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E6DD7DDB-9905-477D-8C44-703CECBA88F2}">
      <dgm:prSet phldrT="[Metin]" custT="1"/>
      <dgm:spPr/>
      <dgm:t>
        <a:bodyPr/>
        <a:lstStyle/>
        <a:p>
          <a:r>
            <a: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İstekli C</a:t>
          </a:r>
        </a:p>
        <a:p>
          <a:r>
            <a: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140.000</a:t>
          </a:r>
        </a:p>
        <a:p>
          <a:r>
            <a:rPr lang="tr-TR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3.Sıra</a:t>
          </a:r>
        </a:p>
      </dgm:t>
    </dgm:pt>
    <dgm:pt modelId="{72CC7380-436D-46CF-B911-13AEB0ADFE9D}" type="parTrans" cxnId="{98A18915-0BA0-4E87-B0BC-C4D44FAB60F6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F6529954-8A90-4BFC-AC29-FF090C65CB74}" type="sibTrans" cxnId="{98A18915-0BA0-4E87-B0BC-C4D44FAB60F6}">
      <dgm:prSet/>
      <dgm:spPr/>
      <dgm:t>
        <a:bodyPr/>
        <a:lstStyle/>
        <a:p>
          <a:endParaRPr lang="tr-TR" sz="2800">
            <a:solidFill>
              <a:schemeClr val="tx1"/>
            </a:solidFill>
          </a:endParaRPr>
        </a:p>
      </dgm:t>
    </dgm:pt>
    <dgm:pt modelId="{4910523D-C72F-4A54-B960-082C0425934A}" type="pres">
      <dgm:prSet presAssocID="{09B10B64-A59A-4B79-A8CF-B15AE0140DC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FD6FFF5-354C-4B37-8CC0-E6F585A1D7D6}" type="pres">
      <dgm:prSet presAssocID="{11CFEDDA-89EB-470D-BA9B-CA4722DFF529}" presName="roof" presStyleLbl="dkBgShp" presStyleIdx="0" presStyleCnt="2"/>
      <dgm:spPr/>
      <dgm:t>
        <a:bodyPr/>
        <a:lstStyle/>
        <a:p>
          <a:endParaRPr lang="tr-TR"/>
        </a:p>
      </dgm:t>
    </dgm:pt>
    <dgm:pt modelId="{8712FA13-265B-47FA-B33A-C37316C96876}" type="pres">
      <dgm:prSet presAssocID="{11CFEDDA-89EB-470D-BA9B-CA4722DFF529}" presName="pillars" presStyleCnt="0"/>
      <dgm:spPr/>
    </dgm:pt>
    <dgm:pt modelId="{6BF69A49-6FB0-4D0A-86C6-38184D063C4C}" type="pres">
      <dgm:prSet presAssocID="{11CFEDDA-89EB-470D-BA9B-CA4722DFF52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CE4C79-2F39-4039-8EA1-38108799C66B}" type="pres">
      <dgm:prSet presAssocID="{B7404FD3-59FA-4CA6-BD96-1826C736888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C5191A-1CFC-4955-8ACE-6EFA5D5E58E7}" type="pres">
      <dgm:prSet presAssocID="{E6DD7DDB-9905-477D-8C44-703CECBA88F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3156DB-04AE-4E9D-AD36-323A8DBA5686}" type="pres">
      <dgm:prSet presAssocID="{11CFEDDA-89EB-470D-BA9B-CA4722DFF529}" presName="base" presStyleLbl="dkBgShp" presStyleIdx="1" presStyleCnt="2"/>
      <dgm:spPr/>
    </dgm:pt>
  </dgm:ptLst>
  <dgm:cxnLst>
    <dgm:cxn modelId="{72C735E7-D64C-4952-81CE-34F9628DBF8A}" type="presOf" srcId="{11CFEDDA-89EB-470D-BA9B-CA4722DFF529}" destId="{FFD6FFF5-354C-4B37-8CC0-E6F585A1D7D6}" srcOrd="0" destOrd="0" presId="urn:microsoft.com/office/officeart/2005/8/layout/hList3"/>
    <dgm:cxn modelId="{6A479498-0768-4465-B226-EA85FA3908C5}" type="presOf" srcId="{CC579F6D-6829-4CCA-AF0C-2F49C11DA830}" destId="{6BF69A49-6FB0-4D0A-86C6-38184D063C4C}" srcOrd="0" destOrd="0" presId="urn:microsoft.com/office/officeart/2005/8/layout/hList3"/>
    <dgm:cxn modelId="{B685EF98-A54B-4C48-BC90-2647F1A1F071}" srcId="{11CFEDDA-89EB-470D-BA9B-CA4722DFF529}" destId="{CC579F6D-6829-4CCA-AF0C-2F49C11DA830}" srcOrd="0" destOrd="0" parTransId="{E91F826E-96E0-4FC5-8914-8B3F257BC1D2}" sibTransId="{080153B3-253E-48F0-B49D-77855BB290C4}"/>
    <dgm:cxn modelId="{C74A2986-5757-43A5-A7B1-C7C5A618EA40}" srcId="{09B10B64-A59A-4B79-A8CF-B15AE0140DC8}" destId="{11CFEDDA-89EB-470D-BA9B-CA4722DFF529}" srcOrd="0" destOrd="0" parTransId="{930AADF4-5537-41D7-B567-B56C104CD35C}" sibTransId="{82D326C5-34D9-4F82-8B44-4F18B0A18A99}"/>
    <dgm:cxn modelId="{6B16DCC5-9584-4B7A-AE51-1B890C96A573}" srcId="{11CFEDDA-89EB-470D-BA9B-CA4722DFF529}" destId="{B7404FD3-59FA-4CA6-BD96-1826C7368881}" srcOrd="1" destOrd="0" parTransId="{1BA75386-7D2C-4C61-AB60-A98955A07DEF}" sibTransId="{0C4759A9-EA21-43E5-BBD1-49BEA84C77A1}"/>
    <dgm:cxn modelId="{0460FBD7-4FE1-4F58-91E7-B47D784F682E}" type="presOf" srcId="{E6DD7DDB-9905-477D-8C44-703CECBA88F2}" destId="{B8C5191A-1CFC-4955-8ACE-6EFA5D5E58E7}" srcOrd="0" destOrd="0" presId="urn:microsoft.com/office/officeart/2005/8/layout/hList3"/>
    <dgm:cxn modelId="{98A18915-0BA0-4E87-B0BC-C4D44FAB60F6}" srcId="{11CFEDDA-89EB-470D-BA9B-CA4722DFF529}" destId="{E6DD7DDB-9905-477D-8C44-703CECBA88F2}" srcOrd="2" destOrd="0" parTransId="{72CC7380-436D-46CF-B911-13AEB0ADFE9D}" sibTransId="{F6529954-8A90-4BFC-AC29-FF090C65CB74}"/>
    <dgm:cxn modelId="{0581B8AD-D387-448B-9520-3FB84A87567E}" type="presOf" srcId="{09B10B64-A59A-4B79-A8CF-B15AE0140DC8}" destId="{4910523D-C72F-4A54-B960-082C0425934A}" srcOrd="0" destOrd="0" presId="urn:microsoft.com/office/officeart/2005/8/layout/hList3"/>
    <dgm:cxn modelId="{36DD8AE8-01E8-4AE9-A2FE-31A5F6298700}" type="presOf" srcId="{B7404FD3-59FA-4CA6-BD96-1826C7368881}" destId="{05CE4C79-2F39-4039-8EA1-38108799C66B}" srcOrd="0" destOrd="0" presId="urn:microsoft.com/office/officeart/2005/8/layout/hList3"/>
    <dgm:cxn modelId="{0AACA5C7-8248-413E-9782-AE4C0F42DF9B}" type="presParOf" srcId="{4910523D-C72F-4A54-B960-082C0425934A}" destId="{FFD6FFF5-354C-4B37-8CC0-E6F585A1D7D6}" srcOrd="0" destOrd="0" presId="urn:microsoft.com/office/officeart/2005/8/layout/hList3"/>
    <dgm:cxn modelId="{FF07B947-E77C-4E93-AF6D-3507908909D8}" type="presParOf" srcId="{4910523D-C72F-4A54-B960-082C0425934A}" destId="{8712FA13-265B-47FA-B33A-C37316C96876}" srcOrd="1" destOrd="0" presId="urn:microsoft.com/office/officeart/2005/8/layout/hList3"/>
    <dgm:cxn modelId="{3C401CC9-6248-4FFB-9F75-C9FC8C518FB2}" type="presParOf" srcId="{8712FA13-265B-47FA-B33A-C37316C96876}" destId="{6BF69A49-6FB0-4D0A-86C6-38184D063C4C}" srcOrd="0" destOrd="0" presId="urn:microsoft.com/office/officeart/2005/8/layout/hList3"/>
    <dgm:cxn modelId="{5219E15A-8453-4134-9562-BC21637BA1A9}" type="presParOf" srcId="{8712FA13-265B-47FA-B33A-C37316C96876}" destId="{05CE4C79-2F39-4039-8EA1-38108799C66B}" srcOrd="1" destOrd="0" presId="urn:microsoft.com/office/officeart/2005/8/layout/hList3"/>
    <dgm:cxn modelId="{876EB44F-B658-4C9C-9F86-8AF1990FB890}" type="presParOf" srcId="{8712FA13-265B-47FA-B33A-C37316C96876}" destId="{B8C5191A-1CFC-4955-8ACE-6EFA5D5E58E7}" srcOrd="2" destOrd="0" presId="urn:microsoft.com/office/officeart/2005/8/layout/hList3"/>
    <dgm:cxn modelId="{E8D0C8FC-218C-4FA6-B851-BE616396F49D}" type="presParOf" srcId="{4910523D-C72F-4A54-B960-082C0425934A}" destId="{893156DB-04AE-4E9D-AD36-323A8DBA5686}" srcOrd="2" destOrd="0" presId="urn:microsoft.com/office/officeart/2005/8/layout/hList3"/>
  </dgm:cxnLst>
  <dgm:bg>
    <a:solidFill>
      <a:schemeClr val="accent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FDD415-1D5A-4565-A3E1-EC392452BB7F}" type="doc">
      <dgm:prSet loTypeId="urn:microsoft.com/office/officeart/2005/8/layout/vList6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63FFC229-4977-41C5-A0DE-EC72B7DEB726}">
      <dgm:prSet phldrT="[Metin]"/>
      <dgm:spPr/>
      <dgm:t>
        <a:bodyPr/>
        <a:lstStyle/>
        <a:p>
          <a:r>
            <a:rPr lang="tr-TR" dirty="0" smtClean="0"/>
            <a:t>TUR</a:t>
          </a:r>
        </a:p>
        <a:p>
          <a:r>
            <a:rPr lang="tr-TR" dirty="0" smtClean="0"/>
            <a:t>1</a:t>
          </a:r>
          <a:endParaRPr lang="tr-TR" dirty="0"/>
        </a:p>
      </dgm:t>
    </dgm:pt>
    <dgm:pt modelId="{063A521C-95A9-4617-B6E6-5FD2C92F9146}" type="parTrans" cxnId="{9DE40EB5-84B6-428C-BC21-8C6A25448568}">
      <dgm:prSet/>
      <dgm:spPr/>
      <dgm:t>
        <a:bodyPr/>
        <a:lstStyle/>
        <a:p>
          <a:endParaRPr lang="tr-TR"/>
        </a:p>
      </dgm:t>
    </dgm:pt>
    <dgm:pt modelId="{FD41A8F9-2711-4920-B0F5-781B9C451B0B}" type="sibTrans" cxnId="{9DE40EB5-84B6-428C-BC21-8C6A25448568}">
      <dgm:prSet/>
      <dgm:spPr/>
      <dgm:t>
        <a:bodyPr/>
        <a:lstStyle/>
        <a:p>
          <a:endParaRPr lang="tr-TR"/>
        </a:p>
      </dgm:t>
    </dgm:pt>
    <dgm:pt modelId="{8557F990-CC6D-406F-B3A9-C9D9D88AE0AE}">
      <dgm:prSet phldrT="[Metin]" custT="1"/>
      <dgm:spPr/>
      <dgm:t>
        <a:bodyPr/>
        <a:lstStyle/>
        <a:p>
          <a:r>
            <a:rPr lang="tr-TR" sz="3000" dirty="0" smtClean="0"/>
            <a:t>İstekli A: 90.000  (-10.000)</a:t>
          </a:r>
          <a:endParaRPr lang="tr-TR" sz="3000" dirty="0"/>
        </a:p>
      </dgm:t>
    </dgm:pt>
    <dgm:pt modelId="{F20A5CFF-6498-478C-97A4-F5C831585FB5}" type="parTrans" cxnId="{8245BB62-9D39-4F28-940D-A00353831FFD}">
      <dgm:prSet/>
      <dgm:spPr/>
      <dgm:t>
        <a:bodyPr/>
        <a:lstStyle/>
        <a:p>
          <a:endParaRPr lang="tr-TR"/>
        </a:p>
      </dgm:t>
    </dgm:pt>
    <dgm:pt modelId="{B95387D0-1FAD-4C95-BD3E-30202E15674D}" type="sibTrans" cxnId="{8245BB62-9D39-4F28-940D-A00353831FFD}">
      <dgm:prSet/>
      <dgm:spPr/>
      <dgm:t>
        <a:bodyPr/>
        <a:lstStyle/>
        <a:p>
          <a:endParaRPr lang="tr-TR"/>
        </a:p>
      </dgm:t>
    </dgm:pt>
    <dgm:pt modelId="{0F49B15F-7D32-40DE-8F9B-3E8FED98EA47}">
      <dgm:prSet phldrT="[Metin]" custT="1"/>
      <dgm:spPr/>
      <dgm:t>
        <a:bodyPr/>
        <a:lstStyle/>
        <a:p>
          <a:r>
            <a:rPr lang="tr-TR" sz="3000" dirty="0" smtClean="0"/>
            <a:t>İstekli B: 85.000 (-35.000)</a:t>
          </a:r>
          <a:endParaRPr lang="tr-TR" sz="3000" dirty="0"/>
        </a:p>
      </dgm:t>
    </dgm:pt>
    <dgm:pt modelId="{EF00FC96-98EC-481A-A39E-FCF19E3AF7DE}" type="parTrans" cxnId="{B40193A2-A610-4E0A-80D5-EA81B86D9C00}">
      <dgm:prSet/>
      <dgm:spPr/>
      <dgm:t>
        <a:bodyPr/>
        <a:lstStyle/>
        <a:p>
          <a:endParaRPr lang="tr-TR"/>
        </a:p>
      </dgm:t>
    </dgm:pt>
    <dgm:pt modelId="{E0E912AC-E84E-44B7-B510-CB9B145749D5}" type="sibTrans" cxnId="{B40193A2-A610-4E0A-80D5-EA81B86D9C00}">
      <dgm:prSet/>
      <dgm:spPr/>
      <dgm:t>
        <a:bodyPr/>
        <a:lstStyle/>
        <a:p>
          <a:endParaRPr lang="tr-TR"/>
        </a:p>
      </dgm:t>
    </dgm:pt>
    <dgm:pt modelId="{3EB0E8DA-CB17-422B-8BC2-8F61BAEA4BB0}">
      <dgm:prSet phldrT="[Metin]" custT="1"/>
      <dgm:spPr/>
      <dgm:t>
        <a:bodyPr/>
        <a:lstStyle/>
        <a:p>
          <a:r>
            <a:rPr lang="tr-TR" sz="3000" dirty="0" smtClean="0"/>
            <a:t>İstekli C: 110.000 (-30.000)</a:t>
          </a:r>
          <a:endParaRPr lang="tr-TR" sz="3000" dirty="0"/>
        </a:p>
      </dgm:t>
    </dgm:pt>
    <dgm:pt modelId="{9CD086FC-4C4C-48EE-AE8C-335B20149E43}" type="parTrans" cxnId="{D1424015-8D81-4EA6-83FF-0180F403CB3C}">
      <dgm:prSet/>
      <dgm:spPr/>
      <dgm:t>
        <a:bodyPr/>
        <a:lstStyle/>
        <a:p>
          <a:endParaRPr lang="tr-TR"/>
        </a:p>
      </dgm:t>
    </dgm:pt>
    <dgm:pt modelId="{2A4CD422-C256-4F97-B68A-4F30C8F8D24B}" type="sibTrans" cxnId="{D1424015-8D81-4EA6-83FF-0180F403CB3C}">
      <dgm:prSet/>
      <dgm:spPr/>
      <dgm:t>
        <a:bodyPr/>
        <a:lstStyle/>
        <a:p>
          <a:endParaRPr lang="tr-TR"/>
        </a:p>
      </dgm:t>
    </dgm:pt>
    <dgm:pt modelId="{E7D6E315-BBE3-4DEB-83C6-34A802C9301F}" type="pres">
      <dgm:prSet presAssocID="{28FDD415-1D5A-4565-A3E1-EC392452BB7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EAE2D826-19C4-4EDE-A46C-90CAFA603823}" type="pres">
      <dgm:prSet presAssocID="{63FFC229-4977-41C5-A0DE-EC72B7DEB726}" presName="linNode" presStyleCnt="0"/>
      <dgm:spPr/>
    </dgm:pt>
    <dgm:pt modelId="{DB22C055-6CC5-4998-AF39-2EB07F3741BD}" type="pres">
      <dgm:prSet presAssocID="{63FFC229-4977-41C5-A0DE-EC72B7DEB726}" presName="parentShp" presStyleLbl="node1" presStyleIdx="0" presStyleCnt="1" custScaleX="44227" custScaleY="838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FFB0CF-9854-458F-B4CB-4E1BAC209CF0}" type="pres">
      <dgm:prSet presAssocID="{63FFC229-4977-41C5-A0DE-EC72B7DEB726}" presName="childShp" presStyleLbl="bgAccFollowNode1" presStyleIdx="0" presStyleCnt="1" custScaleX="114184" custLinFactNeighborX="4328" custLinFactNeighborY="451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0669FED-4EE2-4BD8-AD32-55CB07257DEE}" type="presOf" srcId="{63FFC229-4977-41C5-A0DE-EC72B7DEB726}" destId="{DB22C055-6CC5-4998-AF39-2EB07F3741BD}" srcOrd="0" destOrd="0" presId="urn:microsoft.com/office/officeart/2005/8/layout/vList6"/>
    <dgm:cxn modelId="{B40193A2-A610-4E0A-80D5-EA81B86D9C00}" srcId="{63FFC229-4977-41C5-A0DE-EC72B7DEB726}" destId="{0F49B15F-7D32-40DE-8F9B-3E8FED98EA47}" srcOrd="1" destOrd="0" parTransId="{EF00FC96-98EC-481A-A39E-FCF19E3AF7DE}" sibTransId="{E0E912AC-E84E-44B7-B510-CB9B145749D5}"/>
    <dgm:cxn modelId="{8245BB62-9D39-4F28-940D-A00353831FFD}" srcId="{63FFC229-4977-41C5-A0DE-EC72B7DEB726}" destId="{8557F990-CC6D-406F-B3A9-C9D9D88AE0AE}" srcOrd="0" destOrd="0" parTransId="{F20A5CFF-6498-478C-97A4-F5C831585FB5}" sibTransId="{B95387D0-1FAD-4C95-BD3E-30202E15674D}"/>
    <dgm:cxn modelId="{D0F8E3EF-8714-4935-8316-D55621FB9481}" type="presOf" srcId="{3EB0E8DA-CB17-422B-8BC2-8F61BAEA4BB0}" destId="{29FFB0CF-9854-458F-B4CB-4E1BAC209CF0}" srcOrd="0" destOrd="2" presId="urn:microsoft.com/office/officeart/2005/8/layout/vList6"/>
    <dgm:cxn modelId="{4E5B477E-0DFB-4EBA-8A36-852DCB0B564F}" type="presOf" srcId="{0F49B15F-7D32-40DE-8F9B-3E8FED98EA47}" destId="{29FFB0CF-9854-458F-B4CB-4E1BAC209CF0}" srcOrd="0" destOrd="1" presId="urn:microsoft.com/office/officeart/2005/8/layout/vList6"/>
    <dgm:cxn modelId="{9DE40EB5-84B6-428C-BC21-8C6A25448568}" srcId="{28FDD415-1D5A-4565-A3E1-EC392452BB7F}" destId="{63FFC229-4977-41C5-A0DE-EC72B7DEB726}" srcOrd="0" destOrd="0" parTransId="{063A521C-95A9-4617-B6E6-5FD2C92F9146}" sibTransId="{FD41A8F9-2711-4920-B0F5-781B9C451B0B}"/>
    <dgm:cxn modelId="{D1424015-8D81-4EA6-83FF-0180F403CB3C}" srcId="{63FFC229-4977-41C5-A0DE-EC72B7DEB726}" destId="{3EB0E8DA-CB17-422B-8BC2-8F61BAEA4BB0}" srcOrd="2" destOrd="0" parTransId="{9CD086FC-4C4C-48EE-AE8C-335B20149E43}" sibTransId="{2A4CD422-C256-4F97-B68A-4F30C8F8D24B}"/>
    <dgm:cxn modelId="{7566A342-4CFF-4038-AA8B-BDE0725663A9}" type="presOf" srcId="{8557F990-CC6D-406F-B3A9-C9D9D88AE0AE}" destId="{29FFB0CF-9854-458F-B4CB-4E1BAC209CF0}" srcOrd="0" destOrd="0" presId="urn:microsoft.com/office/officeart/2005/8/layout/vList6"/>
    <dgm:cxn modelId="{39778FFC-BBB4-4C7F-AB6C-6D47DA71EFAD}" type="presOf" srcId="{28FDD415-1D5A-4565-A3E1-EC392452BB7F}" destId="{E7D6E315-BBE3-4DEB-83C6-34A802C9301F}" srcOrd="0" destOrd="0" presId="urn:microsoft.com/office/officeart/2005/8/layout/vList6"/>
    <dgm:cxn modelId="{3978F069-E753-42BE-A5D1-EB4DC670FBCA}" type="presParOf" srcId="{E7D6E315-BBE3-4DEB-83C6-34A802C9301F}" destId="{EAE2D826-19C4-4EDE-A46C-90CAFA603823}" srcOrd="0" destOrd="0" presId="urn:microsoft.com/office/officeart/2005/8/layout/vList6"/>
    <dgm:cxn modelId="{64A1310A-5706-475F-B3CE-DC68B71489AE}" type="presParOf" srcId="{EAE2D826-19C4-4EDE-A46C-90CAFA603823}" destId="{DB22C055-6CC5-4998-AF39-2EB07F3741BD}" srcOrd="0" destOrd="0" presId="urn:microsoft.com/office/officeart/2005/8/layout/vList6"/>
    <dgm:cxn modelId="{A945349A-174E-4454-92C4-454688787000}" type="presParOf" srcId="{EAE2D826-19C4-4EDE-A46C-90CAFA603823}" destId="{29FFB0CF-9854-458F-B4CB-4E1BAC209CF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C844B1-0DA3-47E6-83DB-6BE92CA2E30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16E2FD47-1937-4FF1-89FF-3ECF6FA03F42}">
      <dgm:prSet phldrT="[Metin]" custT="1"/>
      <dgm:spPr/>
      <dgm:t>
        <a:bodyPr/>
        <a:lstStyle/>
        <a:p>
          <a:r>
            <a:rPr lang="tr-TR" sz="3600" dirty="0" smtClean="0"/>
            <a:t>İSTEKLİ A</a:t>
          </a:r>
          <a:endParaRPr lang="tr-TR" sz="3600" dirty="0"/>
        </a:p>
      </dgm:t>
    </dgm:pt>
    <dgm:pt modelId="{3556FD29-CFD4-4738-9130-CDB887E02D12}" type="parTrans" cxnId="{2EA8EC79-B20C-4A77-8806-FC517062EBCE}">
      <dgm:prSet/>
      <dgm:spPr/>
      <dgm:t>
        <a:bodyPr/>
        <a:lstStyle/>
        <a:p>
          <a:endParaRPr lang="tr-TR"/>
        </a:p>
      </dgm:t>
    </dgm:pt>
    <dgm:pt modelId="{E518A236-E7DE-4C81-A46F-2877D22A397E}" type="sibTrans" cxnId="{2EA8EC79-B20C-4A77-8806-FC517062EBCE}">
      <dgm:prSet/>
      <dgm:spPr/>
      <dgm:t>
        <a:bodyPr/>
        <a:lstStyle/>
        <a:p>
          <a:endParaRPr lang="tr-TR"/>
        </a:p>
      </dgm:t>
    </dgm:pt>
    <dgm:pt modelId="{F5CA1574-7FB4-4660-A664-4B3F4C8CBE1A}">
      <dgm:prSet phldrT="[Metin]" custT="1"/>
      <dgm:spPr/>
      <dgm:t>
        <a:bodyPr/>
        <a:lstStyle/>
        <a:p>
          <a:r>
            <a:rPr lang="tr-TR" sz="1800" dirty="0" smtClean="0"/>
            <a:t>1- İstekli B</a:t>
          </a:r>
        </a:p>
        <a:p>
          <a:r>
            <a:rPr lang="tr-TR" sz="1800" dirty="0" smtClean="0"/>
            <a:t>***</a:t>
          </a:r>
          <a:endParaRPr lang="tr-TR" sz="1800" dirty="0"/>
        </a:p>
      </dgm:t>
    </dgm:pt>
    <dgm:pt modelId="{953A4F0C-662F-49F7-82E8-6809DA91008D}" type="parTrans" cxnId="{19B0A03F-601C-4AA5-A271-DD2D53E9F045}">
      <dgm:prSet/>
      <dgm:spPr/>
      <dgm:t>
        <a:bodyPr/>
        <a:lstStyle/>
        <a:p>
          <a:endParaRPr lang="tr-TR"/>
        </a:p>
      </dgm:t>
    </dgm:pt>
    <dgm:pt modelId="{4CA73584-0017-4F81-A3E0-7AC4F7A3A8C2}" type="sibTrans" cxnId="{19B0A03F-601C-4AA5-A271-DD2D53E9F045}">
      <dgm:prSet/>
      <dgm:spPr/>
      <dgm:t>
        <a:bodyPr/>
        <a:lstStyle/>
        <a:p>
          <a:endParaRPr lang="tr-TR"/>
        </a:p>
      </dgm:t>
    </dgm:pt>
    <dgm:pt modelId="{3E08FEB7-1B45-40D5-9388-44F5283A7A50}">
      <dgm:prSet phldrT="[Metin]" custT="1"/>
      <dgm:spPr/>
      <dgm:t>
        <a:bodyPr/>
        <a:lstStyle/>
        <a:p>
          <a:r>
            <a:rPr lang="tr-TR" sz="1800" dirty="0" smtClean="0"/>
            <a:t>2-(SİZ) İstekli A</a:t>
          </a:r>
        </a:p>
        <a:p>
          <a:r>
            <a:rPr lang="tr-TR" sz="1800" dirty="0" smtClean="0"/>
            <a:t>90.000 TL</a:t>
          </a:r>
          <a:endParaRPr lang="tr-TR" sz="1800" dirty="0"/>
        </a:p>
      </dgm:t>
    </dgm:pt>
    <dgm:pt modelId="{5AB2BF1B-CA3E-468C-B00C-FA6897C5EF94}" type="parTrans" cxnId="{2360BD16-8185-43E9-B651-16F177AF173F}">
      <dgm:prSet/>
      <dgm:spPr/>
      <dgm:t>
        <a:bodyPr/>
        <a:lstStyle/>
        <a:p>
          <a:endParaRPr lang="tr-TR"/>
        </a:p>
      </dgm:t>
    </dgm:pt>
    <dgm:pt modelId="{89008A45-07B8-434F-B840-C9C79DA89143}" type="sibTrans" cxnId="{2360BD16-8185-43E9-B651-16F177AF173F}">
      <dgm:prSet/>
      <dgm:spPr/>
      <dgm:t>
        <a:bodyPr/>
        <a:lstStyle/>
        <a:p>
          <a:endParaRPr lang="tr-TR"/>
        </a:p>
      </dgm:t>
    </dgm:pt>
    <dgm:pt modelId="{875F2F40-5475-4902-BAC5-93C210DEB4D3}">
      <dgm:prSet phldrT="[Metin]" custT="1"/>
      <dgm:spPr/>
      <dgm:t>
        <a:bodyPr/>
        <a:lstStyle/>
        <a:p>
          <a:r>
            <a:rPr lang="tr-TR" sz="1800" dirty="0" smtClean="0"/>
            <a:t>3-İstekli C</a:t>
          </a:r>
        </a:p>
        <a:p>
          <a:r>
            <a:rPr lang="tr-TR" sz="1800" dirty="0" smtClean="0"/>
            <a:t>***</a:t>
          </a:r>
          <a:endParaRPr lang="tr-TR" sz="1800" dirty="0"/>
        </a:p>
      </dgm:t>
    </dgm:pt>
    <dgm:pt modelId="{2D21488E-42BE-494A-854E-831B80FA0D40}" type="parTrans" cxnId="{BAE49EB5-FF83-4FAF-9D4C-6FAA5E7F44D5}">
      <dgm:prSet/>
      <dgm:spPr/>
      <dgm:t>
        <a:bodyPr/>
        <a:lstStyle/>
        <a:p>
          <a:endParaRPr lang="tr-TR"/>
        </a:p>
      </dgm:t>
    </dgm:pt>
    <dgm:pt modelId="{C7AC76E1-40AE-4E5A-85FC-A73EA03CA9DD}" type="sibTrans" cxnId="{BAE49EB5-FF83-4FAF-9D4C-6FAA5E7F44D5}">
      <dgm:prSet/>
      <dgm:spPr/>
      <dgm:t>
        <a:bodyPr/>
        <a:lstStyle/>
        <a:p>
          <a:endParaRPr lang="tr-TR"/>
        </a:p>
      </dgm:t>
    </dgm:pt>
    <dgm:pt modelId="{A89BB171-CD42-439D-8F6F-2DF92BF23B7C}" type="pres">
      <dgm:prSet presAssocID="{30C844B1-0DA3-47E6-83DB-6BE92CA2E30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57A21A0-1680-48B5-9536-0B79BABB42A5}" type="pres">
      <dgm:prSet presAssocID="{16E2FD47-1937-4FF1-89FF-3ECF6FA03F42}" presName="root1" presStyleCnt="0"/>
      <dgm:spPr/>
      <dgm:t>
        <a:bodyPr/>
        <a:lstStyle/>
        <a:p>
          <a:endParaRPr lang="tr-TR"/>
        </a:p>
      </dgm:t>
    </dgm:pt>
    <dgm:pt modelId="{0128F36A-8F3D-497A-A062-3BBEF02A4AE3}" type="pres">
      <dgm:prSet presAssocID="{16E2FD47-1937-4FF1-89FF-3ECF6FA03F42}" presName="LevelOneTextNode" presStyleLbl="node0" presStyleIdx="0" presStyleCnt="1" custScaleY="86965" custLinFactNeighborX="-46" custLinFactNeighborY="-297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EA3662D-73BB-4EB8-A7B2-CCC1277C8EBE}" type="pres">
      <dgm:prSet presAssocID="{16E2FD47-1937-4FF1-89FF-3ECF6FA03F42}" presName="level2hierChild" presStyleCnt="0"/>
      <dgm:spPr/>
      <dgm:t>
        <a:bodyPr/>
        <a:lstStyle/>
        <a:p>
          <a:endParaRPr lang="tr-TR"/>
        </a:p>
      </dgm:t>
    </dgm:pt>
    <dgm:pt modelId="{88800159-6EE3-439E-9C55-FD7AAB6F6D31}" type="pres">
      <dgm:prSet presAssocID="{953A4F0C-662F-49F7-82E8-6809DA91008D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FDF2A042-09DC-41CD-83A8-27A9796DB79F}" type="pres">
      <dgm:prSet presAssocID="{953A4F0C-662F-49F7-82E8-6809DA91008D}" presName="connTx" presStyleLbl="parChTrans1D2" presStyleIdx="0" presStyleCnt="3"/>
      <dgm:spPr/>
      <dgm:t>
        <a:bodyPr/>
        <a:lstStyle/>
        <a:p>
          <a:endParaRPr lang="tr-TR"/>
        </a:p>
      </dgm:t>
    </dgm:pt>
    <dgm:pt modelId="{29B34BA4-E2C6-44C9-820E-9C1B0FB39907}" type="pres">
      <dgm:prSet presAssocID="{F5CA1574-7FB4-4660-A664-4B3F4C8CBE1A}" presName="root2" presStyleCnt="0"/>
      <dgm:spPr/>
      <dgm:t>
        <a:bodyPr/>
        <a:lstStyle/>
        <a:p>
          <a:endParaRPr lang="tr-TR"/>
        </a:p>
      </dgm:t>
    </dgm:pt>
    <dgm:pt modelId="{29E9D4AE-D26A-4002-93ED-E9F29CFB33D9}" type="pres">
      <dgm:prSet presAssocID="{F5CA1574-7FB4-4660-A664-4B3F4C8CBE1A}" presName="LevelTwoTextNode" presStyleLbl="node2" presStyleIdx="0" presStyleCnt="3" custScaleY="11954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B13D1C8-E659-4E0D-93D6-F50905133A62}" type="pres">
      <dgm:prSet presAssocID="{F5CA1574-7FB4-4660-A664-4B3F4C8CBE1A}" presName="level3hierChild" presStyleCnt="0"/>
      <dgm:spPr/>
      <dgm:t>
        <a:bodyPr/>
        <a:lstStyle/>
        <a:p>
          <a:endParaRPr lang="tr-TR"/>
        </a:p>
      </dgm:t>
    </dgm:pt>
    <dgm:pt modelId="{BACA8497-57C1-499F-9F25-910A9610A044}" type="pres">
      <dgm:prSet presAssocID="{5AB2BF1B-CA3E-468C-B00C-FA6897C5EF94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70C78B4F-F0CA-459F-BA64-64BBD32D910D}" type="pres">
      <dgm:prSet presAssocID="{5AB2BF1B-CA3E-468C-B00C-FA6897C5EF94}" presName="connTx" presStyleLbl="parChTrans1D2" presStyleIdx="1" presStyleCnt="3"/>
      <dgm:spPr/>
      <dgm:t>
        <a:bodyPr/>
        <a:lstStyle/>
        <a:p>
          <a:endParaRPr lang="tr-TR"/>
        </a:p>
      </dgm:t>
    </dgm:pt>
    <dgm:pt modelId="{F8A36971-4CE2-4FC6-BBB0-8F8FEB88C5A9}" type="pres">
      <dgm:prSet presAssocID="{3E08FEB7-1B45-40D5-9388-44F5283A7A50}" presName="root2" presStyleCnt="0"/>
      <dgm:spPr/>
      <dgm:t>
        <a:bodyPr/>
        <a:lstStyle/>
        <a:p>
          <a:endParaRPr lang="tr-TR"/>
        </a:p>
      </dgm:t>
    </dgm:pt>
    <dgm:pt modelId="{0D5CE1A6-274D-437A-A283-6FF18D96E8F7}" type="pres">
      <dgm:prSet presAssocID="{3E08FEB7-1B45-40D5-9388-44F5283A7A5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87872FA-34DC-4504-B804-01BCEC8B5929}" type="pres">
      <dgm:prSet presAssocID="{3E08FEB7-1B45-40D5-9388-44F5283A7A50}" presName="level3hierChild" presStyleCnt="0"/>
      <dgm:spPr/>
      <dgm:t>
        <a:bodyPr/>
        <a:lstStyle/>
        <a:p>
          <a:endParaRPr lang="tr-TR"/>
        </a:p>
      </dgm:t>
    </dgm:pt>
    <dgm:pt modelId="{33810418-F4F5-4591-B827-28F7BD9B6BD9}" type="pres">
      <dgm:prSet presAssocID="{2D21488E-42BE-494A-854E-831B80FA0D40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7A4258DF-991F-4F48-BAB7-EC408392638A}" type="pres">
      <dgm:prSet presAssocID="{2D21488E-42BE-494A-854E-831B80FA0D40}" presName="connTx" presStyleLbl="parChTrans1D2" presStyleIdx="2" presStyleCnt="3"/>
      <dgm:spPr/>
      <dgm:t>
        <a:bodyPr/>
        <a:lstStyle/>
        <a:p>
          <a:endParaRPr lang="tr-TR"/>
        </a:p>
      </dgm:t>
    </dgm:pt>
    <dgm:pt modelId="{FD6BE66E-2594-4C15-A740-6BAACC4C7A11}" type="pres">
      <dgm:prSet presAssocID="{875F2F40-5475-4902-BAC5-93C210DEB4D3}" presName="root2" presStyleCnt="0"/>
      <dgm:spPr/>
      <dgm:t>
        <a:bodyPr/>
        <a:lstStyle/>
        <a:p>
          <a:endParaRPr lang="tr-TR"/>
        </a:p>
      </dgm:t>
    </dgm:pt>
    <dgm:pt modelId="{210DC4FD-643A-447A-ADBE-630D3168E374}" type="pres">
      <dgm:prSet presAssocID="{875F2F40-5475-4902-BAC5-93C210DEB4D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9DB2544-4479-476D-A8D3-386BE18FD3BA}" type="pres">
      <dgm:prSet presAssocID="{875F2F40-5475-4902-BAC5-93C210DEB4D3}" presName="level3hierChild" presStyleCnt="0"/>
      <dgm:spPr/>
      <dgm:t>
        <a:bodyPr/>
        <a:lstStyle/>
        <a:p>
          <a:endParaRPr lang="tr-TR"/>
        </a:p>
      </dgm:t>
    </dgm:pt>
  </dgm:ptLst>
  <dgm:cxnLst>
    <dgm:cxn modelId="{8196E2F4-C67D-4B17-B026-A3DD62798E0E}" type="presOf" srcId="{3E08FEB7-1B45-40D5-9388-44F5283A7A50}" destId="{0D5CE1A6-274D-437A-A283-6FF18D96E8F7}" srcOrd="0" destOrd="0" presId="urn:microsoft.com/office/officeart/2008/layout/HorizontalMultiLevelHierarchy"/>
    <dgm:cxn modelId="{2360BD16-8185-43E9-B651-16F177AF173F}" srcId="{16E2FD47-1937-4FF1-89FF-3ECF6FA03F42}" destId="{3E08FEB7-1B45-40D5-9388-44F5283A7A50}" srcOrd="1" destOrd="0" parTransId="{5AB2BF1B-CA3E-468C-B00C-FA6897C5EF94}" sibTransId="{89008A45-07B8-434F-B840-C9C79DA89143}"/>
    <dgm:cxn modelId="{D2A5363B-E8A4-4EF4-B999-A0CBD9E4713E}" type="presOf" srcId="{953A4F0C-662F-49F7-82E8-6809DA91008D}" destId="{88800159-6EE3-439E-9C55-FD7AAB6F6D31}" srcOrd="0" destOrd="0" presId="urn:microsoft.com/office/officeart/2008/layout/HorizontalMultiLevelHierarchy"/>
    <dgm:cxn modelId="{F303B8F5-5156-4695-9390-8702E4225B0A}" type="presOf" srcId="{F5CA1574-7FB4-4660-A664-4B3F4C8CBE1A}" destId="{29E9D4AE-D26A-4002-93ED-E9F29CFB33D9}" srcOrd="0" destOrd="0" presId="urn:microsoft.com/office/officeart/2008/layout/HorizontalMultiLevelHierarchy"/>
    <dgm:cxn modelId="{B1CB2BE8-2371-4C93-AC5D-90F3248B46C0}" type="presOf" srcId="{5AB2BF1B-CA3E-468C-B00C-FA6897C5EF94}" destId="{70C78B4F-F0CA-459F-BA64-64BBD32D910D}" srcOrd="1" destOrd="0" presId="urn:microsoft.com/office/officeart/2008/layout/HorizontalMultiLevelHierarchy"/>
    <dgm:cxn modelId="{6052CF36-27C3-4189-9DFC-8B6765FE279B}" type="presOf" srcId="{953A4F0C-662F-49F7-82E8-6809DA91008D}" destId="{FDF2A042-09DC-41CD-83A8-27A9796DB79F}" srcOrd="1" destOrd="0" presId="urn:microsoft.com/office/officeart/2008/layout/HorizontalMultiLevelHierarchy"/>
    <dgm:cxn modelId="{BAE49EB5-FF83-4FAF-9D4C-6FAA5E7F44D5}" srcId="{16E2FD47-1937-4FF1-89FF-3ECF6FA03F42}" destId="{875F2F40-5475-4902-BAC5-93C210DEB4D3}" srcOrd="2" destOrd="0" parTransId="{2D21488E-42BE-494A-854E-831B80FA0D40}" sibTransId="{C7AC76E1-40AE-4E5A-85FC-A73EA03CA9DD}"/>
    <dgm:cxn modelId="{16968CB5-D17A-4CEB-8E12-AA11FFB1133C}" type="presOf" srcId="{30C844B1-0DA3-47E6-83DB-6BE92CA2E30C}" destId="{A89BB171-CD42-439D-8F6F-2DF92BF23B7C}" srcOrd="0" destOrd="0" presId="urn:microsoft.com/office/officeart/2008/layout/HorizontalMultiLevelHierarchy"/>
    <dgm:cxn modelId="{197CFEC3-135E-4CD0-A69A-E26B27A3CEE5}" type="presOf" srcId="{16E2FD47-1937-4FF1-89FF-3ECF6FA03F42}" destId="{0128F36A-8F3D-497A-A062-3BBEF02A4AE3}" srcOrd="0" destOrd="0" presId="urn:microsoft.com/office/officeart/2008/layout/HorizontalMultiLevelHierarchy"/>
    <dgm:cxn modelId="{19B0A03F-601C-4AA5-A271-DD2D53E9F045}" srcId="{16E2FD47-1937-4FF1-89FF-3ECF6FA03F42}" destId="{F5CA1574-7FB4-4660-A664-4B3F4C8CBE1A}" srcOrd="0" destOrd="0" parTransId="{953A4F0C-662F-49F7-82E8-6809DA91008D}" sibTransId="{4CA73584-0017-4F81-A3E0-7AC4F7A3A8C2}"/>
    <dgm:cxn modelId="{B4C8FC66-D119-494D-939E-ACAEBECB42C7}" type="presOf" srcId="{875F2F40-5475-4902-BAC5-93C210DEB4D3}" destId="{210DC4FD-643A-447A-ADBE-630D3168E374}" srcOrd="0" destOrd="0" presId="urn:microsoft.com/office/officeart/2008/layout/HorizontalMultiLevelHierarchy"/>
    <dgm:cxn modelId="{D5FEFEF1-6BCB-4F4E-AA51-2C2503A7242D}" type="presOf" srcId="{2D21488E-42BE-494A-854E-831B80FA0D40}" destId="{7A4258DF-991F-4F48-BAB7-EC408392638A}" srcOrd="1" destOrd="0" presId="urn:microsoft.com/office/officeart/2008/layout/HorizontalMultiLevelHierarchy"/>
    <dgm:cxn modelId="{B9CBDB17-B0CA-4D6C-A4F2-89C65535D9C0}" type="presOf" srcId="{2D21488E-42BE-494A-854E-831B80FA0D40}" destId="{33810418-F4F5-4591-B827-28F7BD9B6BD9}" srcOrd="0" destOrd="0" presId="urn:microsoft.com/office/officeart/2008/layout/HorizontalMultiLevelHierarchy"/>
    <dgm:cxn modelId="{2EA8EC79-B20C-4A77-8806-FC517062EBCE}" srcId="{30C844B1-0DA3-47E6-83DB-6BE92CA2E30C}" destId="{16E2FD47-1937-4FF1-89FF-3ECF6FA03F42}" srcOrd="0" destOrd="0" parTransId="{3556FD29-CFD4-4738-9130-CDB887E02D12}" sibTransId="{E518A236-E7DE-4C81-A46F-2877D22A397E}"/>
    <dgm:cxn modelId="{5246136E-7037-4FD2-BE2B-9CCC4C8C0A51}" type="presOf" srcId="{5AB2BF1B-CA3E-468C-B00C-FA6897C5EF94}" destId="{BACA8497-57C1-499F-9F25-910A9610A044}" srcOrd="0" destOrd="0" presId="urn:microsoft.com/office/officeart/2008/layout/HorizontalMultiLevelHierarchy"/>
    <dgm:cxn modelId="{ED0CC761-49BE-4EDB-9166-C6F8E45F9A80}" type="presParOf" srcId="{A89BB171-CD42-439D-8F6F-2DF92BF23B7C}" destId="{A57A21A0-1680-48B5-9536-0B79BABB42A5}" srcOrd="0" destOrd="0" presId="urn:microsoft.com/office/officeart/2008/layout/HorizontalMultiLevelHierarchy"/>
    <dgm:cxn modelId="{99382E70-B5EE-406B-8A7D-C45E87503B25}" type="presParOf" srcId="{A57A21A0-1680-48B5-9536-0B79BABB42A5}" destId="{0128F36A-8F3D-497A-A062-3BBEF02A4AE3}" srcOrd="0" destOrd="0" presId="urn:microsoft.com/office/officeart/2008/layout/HorizontalMultiLevelHierarchy"/>
    <dgm:cxn modelId="{C1C27B3D-6E5D-4D7B-80D3-3073FE119008}" type="presParOf" srcId="{A57A21A0-1680-48B5-9536-0B79BABB42A5}" destId="{7EA3662D-73BB-4EB8-A7B2-CCC1277C8EBE}" srcOrd="1" destOrd="0" presId="urn:microsoft.com/office/officeart/2008/layout/HorizontalMultiLevelHierarchy"/>
    <dgm:cxn modelId="{EE1E61DA-BF13-4260-9BF6-6FD36A0216D6}" type="presParOf" srcId="{7EA3662D-73BB-4EB8-A7B2-CCC1277C8EBE}" destId="{88800159-6EE3-439E-9C55-FD7AAB6F6D31}" srcOrd="0" destOrd="0" presId="urn:microsoft.com/office/officeart/2008/layout/HorizontalMultiLevelHierarchy"/>
    <dgm:cxn modelId="{BBE290D1-7912-4929-B969-415DFEC3DFBC}" type="presParOf" srcId="{88800159-6EE3-439E-9C55-FD7AAB6F6D31}" destId="{FDF2A042-09DC-41CD-83A8-27A9796DB79F}" srcOrd="0" destOrd="0" presId="urn:microsoft.com/office/officeart/2008/layout/HorizontalMultiLevelHierarchy"/>
    <dgm:cxn modelId="{5A50C845-6A0A-41FF-A84A-AEDD17788A31}" type="presParOf" srcId="{7EA3662D-73BB-4EB8-A7B2-CCC1277C8EBE}" destId="{29B34BA4-E2C6-44C9-820E-9C1B0FB39907}" srcOrd="1" destOrd="0" presId="urn:microsoft.com/office/officeart/2008/layout/HorizontalMultiLevelHierarchy"/>
    <dgm:cxn modelId="{49BDABC0-EA16-48BE-BFEE-560AF29149B0}" type="presParOf" srcId="{29B34BA4-E2C6-44C9-820E-9C1B0FB39907}" destId="{29E9D4AE-D26A-4002-93ED-E9F29CFB33D9}" srcOrd="0" destOrd="0" presId="urn:microsoft.com/office/officeart/2008/layout/HorizontalMultiLevelHierarchy"/>
    <dgm:cxn modelId="{032D6A72-B6A9-44B2-895E-AF22D6BEE350}" type="presParOf" srcId="{29B34BA4-E2C6-44C9-820E-9C1B0FB39907}" destId="{0B13D1C8-E659-4E0D-93D6-F50905133A62}" srcOrd="1" destOrd="0" presId="urn:microsoft.com/office/officeart/2008/layout/HorizontalMultiLevelHierarchy"/>
    <dgm:cxn modelId="{4BDB3127-0EFB-4117-A884-7B82A522E460}" type="presParOf" srcId="{7EA3662D-73BB-4EB8-A7B2-CCC1277C8EBE}" destId="{BACA8497-57C1-499F-9F25-910A9610A044}" srcOrd="2" destOrd="0" presId="urn:microsoft.com/office/officeart/2008/layout/HorizontalMultiLevelHierarchy"/>
    <dgm:cxn modelId="{BEE56D48-D459-47BA-85F2-ABFA3B6EDA26}" type="presParOf" srcId="{BACA8497-57C1-499F-9F25-910A9610A044}" destId="{70C78B4F-F0CA-459F-BA64-64BBD32D910D}" srcOrd="0" destOrd="0" presId="urn:microsoft.com/office/officeart/2008/layout/HorizontalMultiLevelHierarchy"/>
    <dgm:cxn modelId="{491983E6-E8EE-4C16-92A7-73A7DB75E6C9}" type="presParOf" srcId="{7EA3662D-73BB-4EB8-A7B2-CCC1277C8EBE}" destId="{F8A36971-4CE2-4FC6-BBB0-8F8FEB88C5A9}" srcOrd="3" destOrd="0" presId="urn:microsoft.com/office/officeart/2008/layout/HorizontalMultiLevelHierarchy"/>
    <dgm:cxn modelId="{FA8A04C6-F7DE-4FED-BFE0-6DD45D34703B}" type="presParOf" srcId="{F8A36971-4CE2-4FC6-BBB0-8F8FEB88C5A9}" destId="{0D5CE1A6-274D-437A-A283-6FF18D96E8F7}" srcOrd="0" destOrd="0" presId="urn:microsoft.com/office/officeart/2008/layout/HorizontalMultiLevelHierarchy"/>
    <dgm:cxn modelId="{8248A5E7-7FCF-4066-B35C-139EDC0D09F5}" type="presParOf" srcId="{F8A36971-4CE2-4FC6-BBB0-8F8FEB88C5A9}" destId="{887872FA-34DC-4504-B804-01BCEC8B5929}" srcOrd="1" destOrd="0" presId="urn:microsoft.com/office/officeart/2008/layout/HorizontalMultiLevelHierarchy"/>
    <dgm:cxn modelId="{93CCA91C-ACD7-4F82-91D6-DB7E3988D7A2}" type="presParOf" srcId="{7EA3662D-73BB-4EB8-A7B2-CCC1277C8EBE}" destId="{33810418-F4F5-4591-B827-28F7BD9B6BD9}" srcOrd="4" destOrd="0" presId="urn:microsoft.com/office/officeart/2008/layout/HorizontalMultiLevelHierarchy"/>
    <dgm:cxn modelId="{18AA0C64-75CD-4554-8924-0AE4C52A623C}" type="presParOf" srcId="{33810418-F4F5-4591-B827-28F7BD9B6BD9}" destId="{7A4258DF-991F-4F48-BAB7-EC408392638A}" srcOrd="0" destOrd="0" presId="urn:microsoft.com/office/officeart/2008/layout/HorizontalMultiLevelHierarchy"/>
    <dgm:cxn modelId="{5DE86888-3D40-49A4-AD2D-0EFE1E33CB1C}" type="presParOf" srcId="{7EA3662D-73BB-4EB8-A7B2-CCC1277C8EBE}" destId="{FD6BE66E-2594-4C15-A740-6BAACC4C7A11}" srcOrd="5" destOrd="0" presId="urn:microsoft.com/office/officeart/2008/layout/HorizontalMultiLevelHierarchy"/>
    <dgm:cxn modelId="{E40FC0E6-C904-473F-AE49-D49C88269927}" type="presParOf" srcId="{FD6BE66E-2594-4C15-A740-6BAACC4C7A11}" destId="{210DC4FD-643A-447A-ADBE-630D3168E374}" srcOrd="0" destOrd="0" presId="urn:microsoft.com/office/officeart/2008/layout/HorizontalMultiLevelHierarchy"/>
    <dgm:cxn modelId="{58FD579B-5D24-4DA0-A03C-213EA98EB0C1}" type="presParOf" srcId="{FD6BE66E-2594-4C15-A740-6BAACC4C7A11}" destId="{49DB2544-4479-476D-A8D3-386BE18FD3B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10418-F4F5-4591-B827-28F7BD9B6BD9}">
      <dsp:nvSpPr>
        <dsp:cNvPr id="0" name=""/>
        <dsp:cNvSpPr/>
      </dsp:nvSpPr>
      <dsp:spPr>
        <a:xfrm>
          <a:off x="526562" y="2110544"/>
          <a:ext cx="343900" cy="869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1950" y="0"/>
              </a:lnTo>
              <a:lnTo>
                <a:pt x="171950" y="869194"/>
              </a:lnTo>
              <a:lnTo>
                <a:pt x="343900" y="8691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75143" y="2521772"/>
        <a:ext cx="46737" cy="46737"/>
      </dsp:txXfrm>
    </dsp:sp>
    <dsp:sp modelId="{BACA8497-57C1-499F-9F25-910A9610A044}">
      <dsp:nvSpPr>
        <dsp:cNvPr id="0" name=""/>
        <dsp:cNvSpPr/>
      </dsp:nvSpPr>
      <dsp:spPr>
        <a:xfrm>
          <a:off x="526562" y="2064824"/>
          <a:ext cx="3439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1950" y="45720"/>
              </a:lnTo>
              <a:lnTo>
                <a:pt x="171950" y="130054"/>
              </a:lnTo>
              <a:lnTo>
                <a:pt x="343900" y="13005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89660" y="2101691"/>
        <a:ext cx="17704" cy="17704"/>
      </dsp:txXfrm>
    </dsp:sp>
    <dsp:sp modelId="{88800159-6EE3-439E-9C55-FD7AAB6F6D31}">
      <dsp:nvSpPr>
        <dsp:cNvPr id="0" name=""/>
        <dsp:cNvSpPr/>
      </dsp:nvSpPr>
      <dsp:spPr>
        <a:xfrm>
          <a:off x="526562" y="1325683"/>
          <a:ext cx="343900" cy="784860"/>
        </a:xfrm>
        <a:custGeom>
          <a:avLst/>
          <a:gdLst/>
          <a:ahLst/>
          <a:cxnLst/>
          <a:rect l="0" t="0" r="0" b="0"/>
          <a:pathLst>
            <a:path>
              <a:moveTo>
                <a:pt x="0" y="784860"/>
              </a:moveTo>
              <a:lnTo>
                <a:pt x="171950" y="784860"/>
              </a:lnTo>
              <a:lnTo>
                <a:pt x="171950" y="0"/>
              </a:lnTo>
              <a:lnTo>
                <a:pt x="34390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677090" y="1696691"/>
        <a:ext cx="42844" cy="42844"/>
      </dsp:txXfrm>
    </dsp:sp>
    <dsp:sp modelId="{0128F36A-8F3D-497A-A062-3BBEF02A4AE3}">
      <dsp:nvSpPr>
        <dsp:cNvPr id="0" name=""/>
        <dsp:cNvSpPr/>
      </dsp:nvSpPr>
      <dsp:spPr>
        <a:xfrm rot="16200000">
          <a:off x="-1115130" y="1848424"/>
          <a:ext cx="2759147" cy="5242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İSTEKLİ B</a:t>
          </a:r>
          <a:endParaRPr lang="tr-TR" sz="3600" kern="1200" dirty="0"/>
        </a:p>
      </dsp:txBody>
      <dsp:txXfrm>
        <a:off x="-1115130" y="1848424"/>
        <a:ext cx="2759147" cy="524238"/>
      </dsp:txXfrm>
    </dsp:sp>
    <dsp:sp modelId="{29E9D4AE-D26A-4002-93ED-E9F29CFB33D9}">
      <dsp:nvSpPr>
        <dsp:cNvPr id="0" name=""/>
        <dsp:cNvSpPr/>
      </dsp:nvSpPr>
      <dsp:spPr>
        <a:xfrm>
          <a:off x="870462" y="908720"/>
          <a:ext cx="1719500" cy="8339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1-  (SİZ) İstekli B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85.000 TL</a:t>
          </a:r>
          <a:endParaRPr lang="tr-TR" sz="1800" kern="1200" dirty="0"/>
        </a:p>
      </dsp:txBody>
      <dsp:txXfrm>
        <a:off x="870462" y="908720"/>
        <a:ext cx="1719500" cy="833926"/>
      </dsp:txXfrm>
    </dsp:sp>
    <dsp:sp modelId="{0D5CE1A6-274D-437A-A283-6FF18D96E8F7}">
      <dsp:nvSpPr>
        <dsp:cNvPr id="0" name=""/>
        <dsp:cNvSpPr/>
      </dsp:nvSpPr>
      <dsp:spPr>
        <a:xfrm>
          <a:off x="870462" y="1873706"/>
          <a:ext cx="1719500" cy="6423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2-İstekli 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***</a:t>
          </a:r>
          <a:endParaRPr lang="tr-TR" sz="1800" kern="1200" dirty="0"/>
        </a:p>
      </dsp:txBody>
      <dsp:txXfrm>
        <a:off x="870462" y="1873706"/>
        <a:ext cx="1719500" cy="642343"/>
      </dsp:txXfrm>
    </dsp:sp>
    <dsp:sp modelId="{210DC4FD-643A-447A-ADBE-630D3168E374}">
      <dsp:nvSpPr>
        <dsp:cNvPr id="0" name=""/>
        <dsp:cNvSpPr/>
      </dsp:nvSpPr>
      <dsp:spPr>
        <a:xfrm>
          <a:off x="870462" y="2647109"/>
          <a:ext cx="1719500" cy="6652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3-İstekli 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***</a:t>
          </a:r>
          <a:endParaRPr lang="tr-TR" sz="1800" kern="1200" dirty="0"/>
        </a:p>
      </dsp:txBody>
      <dsp:txXfrm>
        <a:off x="870462" y="2647109"/>
        <a:ext cx="1719500" cy="6652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10418-F4F5-4591-B827-28F7BD9B6BD9}">
      <dsp:nvSpPr>
        <dsp:cNvPr id="0" name=""/>
        <dsp:cNvSpPr/>
      </dsp:nvSpPr>
      <dsp:spPr>
        <a:xfrm>
          <a:off x="511827" y="2284028"/>
          <a:ext cx="334395" cy="802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197" y="0"/>
              </a:lnTo>
              <a:lnTo>
                <a:pt x="167197" y="802970"/>
              </a:lnTo>
              <a:lnTo>
                <a:pt x="334395" y="8029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657279" y="2663768"/>
        <a:ext cx="43490" cy="43490"/>
      </dsp:txXfrm>
    </dsp:sp>
    <dsp:sp modelId="{BACA8497-57C1-499F-9F25-910A9610A044}">
      <dsp:nvSpPr>
        <dsp:cNvPr id="0" name=""/>
        <dsp:cNvSpPr/>
      </dsp:nvSpPr>
      <dsp:spPr>
        <a:xfrm>
          <a:off x="511827" y="2175139"/>
          <a:ext cx="3343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8888"/>
              </a:moveTo>
              <a:lnTo>
                <a:pt x="167197" y="108888"/>
              </a:lnTo>
              <a:lnTo>
                <a:pt x="167197" y="45720"/>
              </a:lnTo>
              <a:lnTo>
                <a:pt x="334395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670517" y="2212352"/>
        <a:ext cx="17015" cy="17015"/>
      </dsp:txXfrm>
    </dsp:sp>
    <dsp:sp modelId="{88800159-6EE3-439E-9C55-FD7AAB6F6D31}">
      <dsp:nvSpPr>
        <dsp:cNvPr id="0" name=""/>
        <dsp:cNvSpPr/>
      </dsp:nvSpPr>
      <dsp:spPr>
        <a:xfrm>
          <a:off x="511827" y="1417888"/>
          <a:ext cx="334395" cy="866139"/>
        </a:xfrm>
        <a:custGeom>
          <a:avLst/>
          <a:gdLst/>
          <a:ahLst/>
          <a:cxnLst/>
          <a:rect l="0" t="0" r="0" b="0"/>
          <a:pathLst>
            <a:path>
              <a:moveTo>
                <a:pt x="0" y="866139"/>
              </a:moveTo>
              <a:lnTo>
                <a:pt x="167197" y="866139"/>
              </a:lnTo>
              <a:lnTo>
                <a:pt x="167197" y="0"/>
              </a:lnTo>
              <a:lnTo>
                <a:pt x="334395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/>
        </a:p>
      </dsp:txBody>
      <dsp:txXfrm>
        <a:off x="655813" y="1827747"/>
        <a:ext cx="46422" cy="46422"/>
      </dsp:txXfrm>
    </dsp:sp>
    <dsp:sp modelId="{0128F36A-8F3D-497A-A062-3BBEF02A4AE3}">
      <dsp:nvSpPr>
        <dsp:cNvPr id="0" name=""/>
        <dsp:cNvSpPr/>
      </dsp:nvSpPr>
      <dsp:spPr>
        <a:xfrm rot="16200000">
          <a:off x="-1168845" y="2029153"/>
          <a:ext cx="2851595" cy="5097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İSTEKLİ C</a:t>
          </a:r>
          <a:endParaRPr lang="tr-TR" sz="3600" kern="1200" dirty="0"/>
        </a:p>
      </dsp:txBody>
      <dsp:txXfrm>
        <a:off x="-1168845" y="2029153"/>
        <a:ext cx="2851595" cy="509749"/>
      </dsp:txXfrm>
    </dsp:sp>
    <dsp:sp modelId="{29E9D4AE-D26A-4002-93ED-E9F29CFB33D9}">
      <dsp:nvSpPr>
        <dsp:cNvPr id="0" name=""/>
        <dsp:cNvSpPr/>
      </dsp:nvSpPr>
      <dsp:spPr>
        <a:xfrm>
          <a:off x="846223" y="1080120"/>
          <a:ext cx="1671979" cy="6755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1- İstekli B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***</a:t>
          </a:r>
          <a:endParaRPr lang="tr-TR" sz="1800" kern="1200" dirty="0"/>
        </a:p>
      </dsp:txBody>
      <dsp:txXfrm>
        <a:off x="846223" y="1080120"/>
        <a:ext cx="1671979" cy="675535"/>
      </dsp:txXfrm>
    </dsp:sp>
    <dsp:sp modelId="{0D5CE1A6-274D-437A-A283-6FF18D96E8F7}">
      <dsp:nvSpPr>
        <dsp:cNvPr id="0" name=""/>
        <dsp:cNvSpPr/>
      </dsp:nvSpPr>
      <dsp:spPr>
        <a:xfrm>
          <a:off x="846223" y="1883094"/>
          <a:ext cx="1671979" cy="67553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2-İstekli 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***</a:t>
          </a:r>
          <a:endParaRPr lang="tr-TR" sz="1800" kern="1200" dirty="0"/>
        </a:p>
      </dsp:txBody>
      <dsp:txXfrm>
        <a:off x="846223" y="1883094"/>
        <a:ext cx="1671979" cy="675530"/>
      </dsp:txXfrm>
    </dsp:sp>
    <dsp:sp modelId="{210DC4FD-643A-447A-ADBE-630D3168E374}">
      <dsp:nvSpPr>
        <dsp:cNvPr id="0" name=""/>
        <dsp:cNvSpPr/>
      </dsp:nvSpPr>
      <dsp:spPr>
        <a:xfrm>
          <a:off x="846223" y="2686062"/>
          <a:ext cx="1671979" cy="8018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3-İstekli C (SİZ)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110.000</a:t>
          </a:r>
          <a:endParaRPr lang="tr-TR" sz="1800" kern="1200" dirty="0"/>
        </a:p>
      </dsp:txBody>
      <dsp:txXfrm>
        <a:off x="846223" y="2686062"/>
        <a:ext cx="1671979" cy="80187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60D16-C65A-45FD-82FA-C73C4C545C11}">
      <dsp:nvSpPr>
        <dsp:cNvPr id="0" name=""/>
        <dsp:cNvSpPr/>
      </dsp:nvSpPr>
      <dsp:spPr>
        <a:xfrm>
          <a:off x="2784719" y="2735746"/>
          <a:ext cx="1929910" cy="19299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>
              <a:latin typeface="Arial" panose="020B0604020202020204" pitchFamily="34" charset="0"/>
              <a:cs typeface="Arial" panose="020B0604020202020204" pitchFamily="34" charset="0"/>
            </a:rPr>
            <a:t>Yeterlik Sertifikası </a:t>
          </a:r>
          <a:endParaRPr lang="tr-TR" sz="2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7348" y="3018375"/>
        <a:ext cx="1364652" cy="1364652"/>
      </dsp:txXfrm>
    </dsp:sp>
    <dsp:sp modelId="{8735B3B9-FA36-4FE2-BACF-16482B143C04}">
      <dsp:nvSpPr>
        <dsp:cNvPr id="0" name=""/>
        <dsp:cNvSpPr/>
      </dsp:nvSpPr>
      <dsp:spPr>
        <a:xfrm rot="10800000">
          <a:off x="917281" y="3425689"/>
          <a:ext cx="1764728" cy="5500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40D654-8D2B-49EB-8DC9-B60CCBD22367}">
      <dsp:nvSpPr>
        <dsp:cNvPr id="0" name=""/>
        <dsp:cNvSpPr/>
      </dsp:nvSpPr>
      <dsp:spPr>
        <a:xfrm>
          <a:off x="574" y="2967335"/>
          <a:ext cx="1833415" cy="1466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Yeterlik Kuruluşu</a:t>
          </a:r>
          <a:endParaRPr lang="tr-T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533" y="3010294"/>
        <a:ext cx="1747497" cy="1380814"/>
      </dsp:txXfrm>
    </dsp:sp>
    <dsp:sp modelId="{55B9FF21-5948-4A9A-82AA-045483EF2237}">
      <dsp:nvSpPr>
        <dsp:cNvPr id="0" name=""/>
        <dsp:cNvSpPr/>
      </dsp:nvSpPr>
      <dsp:spPr>
        <a:xfrm rot="13545814">
          <a:off x="1484123" y="2018303"/>
          <a:ext cx="1790370" cy="5500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35ABB8-7E7C-45B0-A8AA-0EDAC9ED0628}">
      <dsp:nvSpPr>
        <dsp:cNvPr id="0" name=""/>
        <dsp:cNvSpPr/>
      </dsp:nvSpPr>
      <dsp:spPr>
        <a:xfrm>
          <a:off x="838101" y="918578"/>
          <a:ext cx="1833415" cy="1466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latin typeface="Arial" panose="020B0604020202020204" pitchFamily="34" charset="0"/>
              <a:cs typeface="Arial" panose="020B0604020202020204" pitchFamily="34" charset="0"/>
            </a:rPr>
            <a:t>Kamu İhale Kurumu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1060" y="961537"/>
        <a:ext cx="1747497" cy="1380814"/>
      </dsp:txXfrm>
    </dsp:sp>
    <dsp:sp modelId="{96B8CA9B-FDA7-403D-920D-639DAF016C95}">
      <dsp:nvSpPr>
        <dsp:cNvPr id="0" name=""/>
        <dsp:cNvSpPr/>
      </dsp:nvSpPr>
      <dsp:spPr>
        <a:xfrm rot="16200000">
          <a:off x="2867310" y="1475660"/>
          <a:ext cx="1764728" cy="5500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BE46AC-5449-42A2-9E45-3CF1048E548E}">
      <dsp:nvSpPr>
        <dsp:cNvPr id="0" name=""/>
        <dsp:cNvSpPr/>
      </dsp:nvSpPr>
      <dsp:spPr>
        <a:xfrm>
          <a:off x="2832967" y="134942"/>
          <a:ext cx="1833415" cy="1466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4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4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4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Onaylanmış Kuruluş</a:t>
          </a:r>
          <a:endParaRPr lang="tr-T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75926" y="177901"/>
        <a:ext cx="1747497" cy="1380814"/>
      </dsp:txXfrm>
    </dsp:sp>
    <dsp:sp modelId="{F30B28F7-F3DF-4F7C-AEDA-6BB17CF4DC77}">
      <dsp:nvSpPr>
        <dsp:cNvPr id="0" name=""/>
        <dsp:cNvSpPr/>
      </dsp:nvSpPr>
      <dsp:spPr>
        <a:xfrm rot="18900000">
          <a:off x="4246189" y="2046811"/>
          <a:ext cx="1764728" cy="5500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C8C0EC-2F41-4ABA-9256-DAF2DF74547C}">
      <dsp:nvSpPr>
        <dsp:cNvPr id="0" name=""/>
        <dsp:cNvSpPr/>
      </dsp:nvSpPr>
      <dsp:spPr>
        <a:xfrm>
          <a:off x="4835771" y="964531"/>
          <a:ext cx="1833415" cy="1466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5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5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5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smtClean="0">
              <a:latin typeface="Arial" panose="020B0604020202020204" pitchFamily="34" charset="0"/>
              <a:cs typeface="Arial" panose="020B0604020202020204" pitchFamily="34" charset="0"/>
            </a:rPr>
            <a:t>Yeterlik Komisyonu</a:t>
          </a:r>
          <a:endParaRPr lang="tr-TR" sz="2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78730" y="1007490"/>
        <a:ext cx="1747497" cy="1380814"/>
      </dsp:txXfrm>
    </dsp:sp>
    <dsp:sp modelId="{A60359D1-EE0A-446E-A00E-4630673A3A14}">
      <dsp:nvSpPr>
        <dsp:cNvPr id="0" name=""/>
        <dsp:cNvSpPr/>
      </dsp:nvSpPr>
      <dsp:spPr>
        <a:xfrm>
          <a:off x="4817339" y="3425689"/>
          <a:ext cx="1764728" cy="550024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1DB143-87BF-435C-8060-BCA16334BCDB}">
      <dsp:nvSpPr>
        <dsp:cNvPr id="0" name=""/>
        <dsp:cNvSpPr/>
      </dsp:nvSpPr>
      <dsp:spPr>
        <a:xfrm>
          <a:off x="5665360" y="2967335"/>
          <a:ext cx="1833415" cy="14667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6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6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6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BAŞVURU SAHİBİ </a:t>
          </a:r>
          <a:endParaRPr lang="tr-TR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08319" y="3010294"/>
        <a:ext cx="1747497" cy="13808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EF544-E628-4886-BF5E-0BD210D45C8F}">
      <dsp:nvSpPr>
        <dsp:cNvPr id="0" name=""/>
        <dsp:cNvSpPr/>
      </dsp:nvSpPr>
      <dsp:spPr>
        <a:xfrm rot="5400000">
          <a:off x="4633136" y="500279"/>
          <a:ext cx="1352828" cy="1176960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Bankalar</a:t>
          </a:r>
          <a:endParaRPr lang="tr-TR" sz="1400" kern="1200" dirty="0"/>
        </a:p>
      </dsp:txBody>
      <dsp:txXfrm rot="-5400000">
        <a:off x="4904480" y="623161"/>
        <a:ext cx="810140" cy="931196"/>
      </dsp:txXfrm>
    </dsp:sp>
    <dsp:sp modelId="{C83E79DC-1DC6-4E56-9B77-A2CA43ACA288}">
      <dsp:nvSpPr>
        <dsp:cNvPr id="0" name=""/>
        <dsp:cNvSpPr/>
      </dsp:nvSpPr>
      <dsp:spPr>
        <a:xfrm>
          <a:off x="4675009" y="272029"/>
          <a:ext cx="1509756" cy="81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16291-10AE-4292-8A6C-495963172D12}">
      <dsp:nvSpPr>
        <dsp:cNvPr id="0" name=""/>
        <dsp:cNvSpPr/>
      </dsp:nvSpPr>
      <dsp:spPr>
        <a:xfrm rot="5400000">
          <a:off x="2904945" y="196920"/>
          <a:ext cx="1352828" cy="1176960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Hazine ve Maliye Bakanlığı</a:t>
          </a:r>
          <a:endParaRPr lang="tr-TR" sz="1700" kern="1200" dirty="0"/>
        </a:p>
      </dsp:txBody>
      <dsp:txXfrm rot="-5400000">
        <a:off x="3176289" y="319802"/>
        <a:ext cx="810140" cy="931196"/>
      </dsp:txXfrm>
    </dsp:sp>
    <dsp:sp modelId="{A7BEBD0F-C5B3-4DA9-B368-33351FF97A79}">
      <dsp:nvSpPr>
        <dsp:cNvPr id="0" name=""/>
        <dsp:cNvSpPr/>
      </dsp:nvSpPr>
      <dsp:spPr>
        <a:xfrm rot="5400000">
          <a:off x="2904945" y="1819097"/>
          <a:ext cx="1352828" cy="11769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EKAP</a:t>
          </a:r>
          <a:endParaRPr lang="tr-TR" sz="2000" kern="1200" dirty="0"/>
        </a:p>
      </dsp:txBody>
      <dsp:txXfrm rot="-5400000">
        <a:off x="3176289" y="1941979"/>
        <a:ext cx="810140" cy="931196"/>
      </dsp:txXfrm>
    </dsp:sp>
    <dsp:sp modelId="{1C740D37-33FB-4A26-B648-A26F6FE71264}">
      <dsp:nvSpPr>
        <dsp:cNvPr id="0" name=""/>
        <dsp:cNvSpPr/>
      </dsp:nvSpPr>
      <dsp:spPr>
        <a:xfrm>
          <a:off x="1313973" y="1420310"/>
          <a:ext cx="1463494" cy="81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/>
        </a:p>
      </dsp:txBody>
      <dsp:txXfrm>
        <a:off x="1313973" y="1420310"/>
        <a:ext cx="1463494" cy="811697"/>
      </dsp:txXfrm>
    </dsp:sp>
    <dsp:sp modelId="{75596F5D-C626-456C-9F7C-875F69D8197A}">
      <dsp:nvSpPr>
        <dsp:cNvPr id="0" name=""/>
        <dsp:cNvSpPr/>
      </dsp:nvSpPr>
      <dsp:spPr>
        <a:xfrm rot="5400000">
          <a:off x="5256383" y="1825320"/>
          <a:ext cx="1352828" cy="117696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TSE</a:t>
          </a:r>
          <a:endParaRPr lang="tr-TR" sz="2400" kern="1200" dirty="0"/>
        </a:p>
      </dsp:txBody>
      <dsp:txXfrm rot="-5400000">
        <a:off x="5527727" y="1948202"/>
        <a:ext cx="810140" cy="931196"/>
      </dsp:txXfrm>
    </dsp:sp>
    <dsp:sp modelId="{4BB73B25-3BF5-473B-ADF5-5CB42EBF37DB}">
      <dsp:nvSpPr>
        <dsp:cNvPr id="0" name=""/>
        <dsp:cNvSpPr/>
      </dsp:nvSpPr>
      <dsp:spPr>
        <a:xfrm rot="5400000">
          <a:off x="960735" y="2357171"/>
          <a:ext cx="1352828" cy="117696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Sağlık Bakanlığı</a:t>
          </a:r>
          <a:endParaRPr lang="tr-TR" sz="1400" kern="1200" dirty="0"/>
        </a:p>
      </dsp:txBody>
      <dsp:txXfrm rot="-5400000">
        <a:off x="1232079" y="2480053"/>
        <a:ext cx="810140" cy="931196"/>
      </dsp:txXfrm>
    </dsp:sp>
    <dsp:sp modelId="{1EF04045-6B70-4350-9EF9-9D82823200F7}">
      <dsp:nvSpPr>
        <dsp:cNvPr id="0" name=""/>
        <dsp:cNvSpPr/>
      </dsp:nvSpPr>
      <dsp:spPr>
        <a:xfrm>
          <a:off x="4675009" y="2568591"/>
          <a:ext cx="1509756" cy="81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6919D-03B5-463E-9F3C-47CE4CA799E8}">
      <dsp:nvSpPr>
        <dsp:cNvPr id="0" name=""/>
        <dsp:cNvSpPr/>
      </dsp:nvSpPr>
      <dsp:spPr>
        <a:xfrm rot="5400000">
          <a:off x="4417117" y="3221264"/>
          <a:ext cx="1352828" cy="1176960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SGK</a:t>
          </a:r>
          <a:endParaRPr lang="tr-TR" sz="2400" kern="1200" dirty="0"/>
        </a:p>
      </dsp:txBody>
      <dsp:txXfrm rot="-5400000">
        <a:off x="4688461" y="3344146"/>
        <a:ext cx="810140" cy="931196"/>
      </dsp:txXfrm>
    </dsp:sp>
    <dsp:sp modelId="{665C58E9-5F26-400A-9A6D-2A206B7207B6}">
      <dsp:nvSpPr>
        <dsp:cNvPr id="0" name=""/>
        <dsp:cNvSpPr/>
      </dsp:nvSpPr>
      <dsp:spPr>
        <a:xfrm rot="5400000">
          <a:off x="2616921" y="3437283"/>
          <a:ext cx="1352828" cy="1176960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Sanayi ve Teknoloji Bakanlığı</a:t>
          </a:r>
          <a:endParaRPr lang="tr-TR" sz="1400" kern="1200" dirty="0"/>
        </a:p>
      </dsp:txBody>
      <dsp:txXfrm rot="-5400000">
        <a:off x="2888265" y="3560165"/>
        <a:ext cx="810140" cy="931196"/>
      </dsp:txXfrm>
    </dsp:sp>
    <dsp:sp modelId="{9EB1C40F-F740-42F7-9843-C595311454FC}">
      <dsp:nvSpPr>
        <dsp:cNvPr id="0" name=""/>
        <dsp:cNvSpPr/>
      </dsp:nvSpPr>
      <dsp:spPr>
        <a:xfrm>
          <a:off x="1192687" y="3565377"/>
          <a:ext cx="1461055" cy="811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 dirty="0"/>
        </a:p>
      </dsp:txBody>
      <dsp:txXfrm>
        <a:off x="1192687" y="3565377"/>
        <a:ext cx="1461055" cy="811697"/>
      </dsp:txXfrm>
    </dsp:sp>
    <dsp:sp modelId="{6EB8820C-8471-4A86-ABDE-4A2EABCA23B0}">
      <dsp:nvSpPr>
        <dsp:cNvPr id="0" name=""/>
        <dsp:cNvSpPr/>
      </dsp:nvSpPr>
      <dsp:spPr>
        <a:xfrm rot="5400000">
          <a:off x="1248762" y="844993"/>
          <a:ext cx="1352828" cy="11769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İçişleri Bakanlığı</a:t>
          </a:r>
          <a:endParaRPr lang="tr-TR" sz="1700" kern="1200" dirty="0"/>
        </a:p>
      </dsp:txBody>
      <dsp:txXfrm rot="-5400000">
        <a:off x="1520106" y="967875"/>
        <a:ext cx="810140" cy="931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01D79-7E9A-441D-AD7E-F693597668A6}">
      <dsp:nvSpPr>
        <dsp:cNvPr id="0" name=""/>
        <dsp:cNvSpPr/>
      </dsp:nvSpPr>
      <dsp:spPr>
        <a:xfrm>
          <a:off x="0" y="521865"/>
          <a:ext cx="7962850" cy="3756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19/06/2018 tarihinden sonra;</a:t>
          </a:r>
        </a:p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Açık İhale Usulü İle Yapılan Mal Alımı İhaleleri (YM</a:t>
          </a:r>
          <a:r>
            <a:rPr lang="tr-TR" sz="3200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&lt;</a:t>
          </a:r>
          <a:r>
            <a:rPr lang="tr-TR" sz="320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4xED</a:t>
          </a:r>
          <a:r>
            <a:rPr lang="tr-TR" sz="320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tr-TR" sz="240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(4.958.396 /8.264.016 TL)</a:t>
          </a:r>
          <a:endParaRPr lang="tr-TR" sz="24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Açık İhale Usulü İle Yapılan Hizmet Alımı İhaleleri (YM</a:t>
          </a:r>
          <a:r>
            <a:rPr lang="tr-TR" sz="3200" u="sng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&lt;</a:t>
          </a:r>
          <a:r>
            <a:rPr lang="tr-TR" sz="320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0,50xED</a:t>
          </a:r>
          <a:r>
            <a:rPr lang="tr-TR" sz="3200" u="none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(619.800/1.033.002 TL)</a:t>
          </a:r>
          <a:endParaRPr lang="tr-TR" sz="32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0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395" y="705260"/>
        <a:ext cx="7596060" cy="3390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01D79-7E9A-441D-AD7E-F693597668A6}">
      <dsp:nvSpPr>
        <dsp:cNvPr id="0" name=""/>
        <dsp:cNvSpPr/>
      </dsp:nvSpPr>
      <dsp:spPr>
        <a:xfrm>
          <a:off x="0" y="434496"/>
          <a:ext cx="7962850" cy="3931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2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02/01/2019 tarihinden sonra;</a:t>
          </a: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Açık İhale Usulü ve Pazarlık Usulü (21/f) İle Yapılan Mal Alımı İhaleleri</a:t>
          </a: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Açık İhale Usulü ve Pazarlık Usulü (21/f) İle Yapılan Hizmet Alımı İhaleleri </a:t>
          </a: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Açık İhale Usulü İle Yapılan Yapım İşi İhaleleri </a:t>
          </a:r>
          <a:endParaRPr lang="tr-TR" sz="3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1925" y="626421"/>
        <a:ext cx="7579000" cy="35477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01D79-7E9A-441D-AD7E-F693597668A6}">
      <dsp:nvSpPr>
        <dsp:cNvPr id="0" name=""/>
        <dsp:cNvSpPr/>
      </dsp:nvSpPr>
      <dsp:spPr>
        <a:xfrm>
          <a:off x="0" y="2344"/>
          <a:ext cx="7499350" cy="4795911"/>
        </a:xfrm>
        <a:prstGeom prst="roundRect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Hangi ihale usulleri? (</a:t>
          </a:r>
          <a:r>
            <a:rPr lang="tr-TR" sz="28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Uygulama Yönetmeliklerine Göre</a:t>
          </a:r>
          <a:r>
            <a:rPr lang="tr-TR" sz="36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tr-TR" sz="36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Açık İhale Usulü </a:t>
          </a:r>
        </a:p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6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Belli İstekliler Arasında İhale Usulü </a:t>
          </a:r>
        </a:p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117" y="236461"/>
        <a:ext cx="7031116" cy="43276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01D79-7E9A-441D-AD7E-F693597668A6}">
      <dsp:nvSpPr>
        <dsp:cNvPr id="0" name=""/>
        <dsp:cNvSpPr/>
      </dsp:nvSpPr>
      <dsp:spPr>
        <a:xfrm>
          <a:off x="0" y="0"/>
          <a:ext cx="7499350" cy="4795911"/>
        </a:xfrm>
        <a:prstGeom prst="roundRect">
          <a:avLst/>
        </a:prstGeom>
        <a:gradFill rotWithShape="1">
          <a:gsLst>
            <a:gs pos="0">
              <a:schemeClr val="accent6">
                <a:tint val="35000"/>
                <a:satMod val="253000"/>
              </a:schemeClr>
            </a:gs>
            <a:gs pos="50000">
              <a:schemeClr val="accent6">
                <a:tint val="42000"/>
                <a:satMod val="255000"/>
              </a:schemeClr>
            </a:gs>
            <a:gs pos="97000">
              <a:schemeClr val="accent6">
                <a:tint val="53000"/>
                <a:satMod val="260000"/>
              </a:schemeClr>
            </a:gs>
            <a:gs pos="100000">
              <a:schemeClr val="accent6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just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Hangi ihale türleri?</a:t>
          </a:r>
        </a:p>
        <a:p>
          <a:pPr lvl="0" algn="just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40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just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Mal Alımı İhaleleri (mad. 58/B)</a:t>
          </a:r>
        </a:p>
        <a:p>
          <a:pPr lvl="0" algn="just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Hizmet Alımı İhaleleri (</a:t>
          </a:r>
          <a:r>
            <a:rPr lang="tr-TR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Danışmanlık hizmet alımı niteli</a:t>
          </a:r>
          <a:r>
            <a:rPr lang="tr-TR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ğ</a:t>
          </a:r>
          <a:r>
            <a:rPr lang="tr-TR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inde olanlar hariç</a:t>
          </a:r>
          <a:r>
            <a:rPr lang="tr-TR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 (mad. 59/B)</a:t>
          </a:r>
        </a:p>
        <a:p>
          <a:pPr lvl="0" algn="just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 Yapım İşi İhaleleri (Ön projeyle çıkılanlar hariç) (mad. 60/B)</a:t>
          </a:r>
          <a:endParaRPr lang="tr-TR" sz="41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4117" y="234117"/>
        <a:ext cx="7031116" cy="43276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6FFF5-354C-4B37-8CC0-E6F585A1D7D6}">
      <dsp:nvSpPr>
        <dsp:cNvPr id="0" name=""/>
        <dsp:cNvSpPr/>
      </dsp:nvSpPr>
      <dsp:spPr>
        <a:xfrm>
          <a:off x="0" y="0"/>
          <a:ext cx="6984776" cy="95050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</a:rPr>
            <a:t>İLK TEKLİFLER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0" y="0"/>
        <a:ext cx="6984776" cy="950505"/>
      </dsp:txXfrm>
    </dsp:sp>
    <dsp:sp modelId="{6BF69A49-6FB0-4D0A-86C6-38184D063C4C}">
      <dsp:nvSpPr>
        <dsp:cNvPr id="0" name=""/>
        <dsp:cNvSpPr/>
      </dsp:nvSpPr>
      <dsp:spPr>
        <a:xfrm>
          <a:off x="3410" y="950505"/>
          <a:ext cx="2325984" cy="1996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İstekli A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100.000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1.Sıra </a:t>
          </a:r>
        </a:p>
      </dsp:txBody>
      <dsp:txXfrm>
        <a:off x="3410" y="950505"/>
        <a:ext cx="2325984" cy="1996061"/>
      </dsp:txXfrm>
    </dsp:sp>
    <dsp:sp modelId="{05CE4C79-2F39-4039-8EA1-38108799C66B}">
      <dsp:nvSpPr>
        <dsp:cNvPr id="0" name=""/>
        <dsp:cNvSpPr/>
      </dsp:nvSpPr>
      <dsp:spPr>
        <a:xfrm>
          <a:off x="2329395" y="950505"/>
          <a:ext cx="2325984" cy="1996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İstekli B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120.000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2.Sıra</a:t>
          </a:r>
          <a:endParaRPr lang="tr-TR" sz="2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9395" y="950505"/>
        <a:ext cx="2325984" cy="1996061"/>
      </dsp:txXfrm>
    </dsp:sp>
    <dsp:sp modelId="{B8C5191A-1CFC-4955-8ACE-6EFA5D5E58E7}">
      <dsp:nvSpPr>
        <dsp:cNvPr id="0" name=""/>
        <dsp:cNvSpPr/>
      </dsp:nvSpPr>
      <dsp:spPr>
        <a:xfrm>
          <a:off x="4655380" y="950505"/>
          <a:ext cx="2325984" cy="19960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İstekli C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140.000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3.Sıra</a:t>
          </a:r>
        </a:p>
      </dsp:txBody>
      <dsp:txXfrm>
        <a:off x="4655380" y="950505"/>
        <a:ext cx="2325984" cy="1996061"/>
      </dsp:txXfrm>
    </dsp:sp>
    <dsp:sp modelId="{893156DB-04AE-4E9D-AD36-323A8DBA5686}">
      <dsp:nvSpPr>
        <dsp:cNvPr id="0" name=""/>
        <dsp:cNvSpPr/>
      </dsp:nvSpPr>
      <dsp:spPr>
        <a:xfrm>
          <a:off x="0" y="2946567"/>
          <a:ext cx="6984776" cy="22178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FB0CF-9854-458F-B4CB-4E1BAC209CF0}">
      <dsp:nvSpPr>
        <dsp:cNvPr id="0" name=""/>
        <dsp:cNvSpPr/>
      </dsp:nvSpPr>
      <dsp:spPr>
        <a:xfrm>
          <a:off x="2179654" y="2601"/>
          <a:ext cx="5673291" cy="2661694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kern="1200" dirty="0" smtClean="0"/>
            <a:t>İstekli A: 90.000  (-10.000)</a:t>
          </a:r>
          <a:endParaRPr lang="tr-T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kern="1200" dirty="0" smtClean="0"/>
            <a:t>İstekli B: 85.000 (-35.000)</a:t>
          </a:r>
          <a:endParaRPr lang="tr-TR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000" kern="1200" dirty="0" smtClean="0"/>
            <a:t>İstekli C: 110.000 (-30.000)</a:t>
          </a:r>
          <a:endParaRPr lang="tr-TR" sz="3000" kern="1200" dirty="0"/>
        </a:p>
      </dsp:txBody>
      <dsp:txXfrm>
        <a:off x="2179654" y="335313"/>
        <a:ext cx="4675156" cy="1996270"/>
      </dsp:txXfrm>
    </dsp:sp>
    <dsp:sp modelId="{DB22C055-6CC5-4998-AF39-2EB07F3741BD}">
      <dsp:nvSpPr>
        <dsp:cNvPr id="0" name=""/>
        <dsp:cNvSpPr/>
      </dsp:nvSpPr>
      <dsp:spPr>
        <a:xfrm>
          <a:off x="571333" y="216019"/>
          <a:ext cx="1464960" cy="22322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 dirty="0" smtClean="0"/>
            <a:t>TUR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100" kern="1200" dirty="0" smtClean="0"/>
            <a:t>1</a:t>
          </a:r>
          <a:endParaRPr lang="tr-TR" sz="4100" kern="1200" dirty="0"/>
        </a:p>
      </dsp:txBody>
      <dsp:txXfrm>
        <a:off x="642846" y="287532"/>
        <a:ext cx="1321934" cy="20892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10418-F4F5-4591-B827-28F7BD9B6BD9}">
      <dsp:nvSpPr>
        <dsp:cNvPr id="0" name=""/>
        <dsp:cNvSpPr/>
      </dsp:nvSpPr>
      <dsp:spPr>
        <a:xfrm>
          <a:off x="612597" y="1828133"/>
          <a:ext cx="402143" cy="921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071" y="0"/>
              </a:lnTo>
              <a:lnTo>
                <a:pt x="201071" y="921458"/>
              </a:lnTo>
              <a:lnTo>
                <a:pt x="402143" y="9214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788534" y="2263727"/>
        <a:ext cx="50269" cy="50269"/>
      </dsp:txXfrm>
    </dsp:sp>
    <dsp:sp modelId="{BACA8497-57C1-499F-9F25-910A9610A044}">
      <dsp:nvSpPr>
        <dsp:cNvPr id="0" name=""/>
        <dsp:cNvSpPr/>
      </dsp:nvSpPr>
      <dsp:spPr>
        <a:xfrm>
          <a:off x="612597" y="1828133"/>
          <a:ext cx="402143" cy="1557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1071" y="0"/>
              </a:lnTo>
              <a:lnTo>
                <a:pt x="201071" y="155714"/>
              </a:lnTo>
              <a:lnTo>
                <a:pt x="402143" y="15571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802888" y="1895209"/>
        <a:ext cx="21561" cy="21561"/>
      </dsp:txXfrm>
    </dsp:sp>
    <dsp:sp modelId="{88800159-6EE3-439E-9C55-FD7AAB6F6D31}">
      <dsp:nvSpPr>
        <dsp:cNvPr id="0" name=""/>
        <dsp:cNvSpPr/>
      </dsp:nvSpPr>
      <dsp:spPr>
        <a:xfrm>
          <a:off x="612597" y="1158244"/>
          <a:ext cx="402143" cy="669888"/>
        </a:xfrm>
        <a:custGeom>
          <a:avLst/>
          <a:gdLst/>
          <a:ahLst/>
          <a:cxnLst/>
          <a:rect l="0" t="0" r="0" b="0"/>
          <a:pathLst>
            <a:path>
              <a:moveTo>
                <a:pt x="0" y="669888"/>
              </a:moveTo>
              <a:lnTo>
                <a:pt x="201071" y="669888"/>
              </a:lnTo>
              <a:lnTo>
                <a:pt x="201071" y="0"/>
              </a:lnTo>
              <a:lnTo>
                <a:pt x="402143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794135" y="1473655"/>
        <a:ext cx="39066" cy="39066"/>
      </dsp:txXfrm>
    </dsp:sp>
    <dsp:sp modelId="{0128F36A-8F3D-497A-A062-3BBEF02A4AE3}">
      <dsp:nvSpPr>
        <dsp:cNvPr id="0" name=""/>
        <dsp:cNvSpPr/>
      </dsp:nvSpPr>
      <dsp:spPr>
        <a:xfrm rot="16200000">
          <a:off x="-1095655" y="1521835"/>
          <a:ext cx="2803910" cy="61259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İSTEKLİ A</a:t>
          </a:r>
          <a:endParaRPr lang="tr-TR" sz="3600" kern="1200" dirty="0"/>
        </a:p>
      </dsp:txBody>
      <dsp:txXfrm>
        <a:off x="-1095655" y="1521835"/>
        <a:ext cx="2803910" cy="612594"/>
      </dsp:txXfrm>
    </dsp:sp>
    <dsp:sp modelId="{29E9D4AE-D26A-4002-93ED-E9F29CFB33D9}">
      <dsp:nvSpPr>
        <dsp:cNvPr id="0" name=""/>
        <dsp:cNvSpPr/>
      </dsp:nvSpPr>
      <dsp:spPr>
        <a:xfrm>
          <a:off x="1014741" y="792087"/>
          <a:ext cx="2009310" cy="7323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1- İstekli B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***</a:t>
          </a:r>
          <a:endParaRPr lang="tr-TR" sz="1800" kern="1200" dirty="0"/>
        </a:p>
      </dsp:txBody>
      <dsp:txXfrm>
        <a:off x="1014741" y="792087"/>
        <a:ext cx="2009310" cy="732314"/>
      </dsp:txXfrm>
    </dsp:sp>
    <dsp:sp modelId="{0D5CE1A6-274D-437A-A283-6FF18D96E8F7}">
      <dsp:nvSpPr>
        <dsp:cNvPr id="0" name=""/>
        <dsp:cNvSpPr/>
      </dsp:nvSpPr>
      <dsp:spPr>
        <a:xfrm>
          <a:off x="1014741" y="1677550"/>
          <a:ext cx="2009310" cy="6125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2-(SİZ) İstekli 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90.000 TL</a:t>
          </a:r>
          <a:endParaRPr lang="tr-TR" sz="1800" kern="1200" dirty="0"/>
        </a:p>
      </dsp:txBody>
      <dsp:txXfrm>
        <a:off x="1014741" y="1677550"/>
        <a:ext cx="2009310" cy="612594"/>
      </dsp:txXfrm>
    </dsp:sp>
    <dsp:sp modelId="{210DC4FD-643A-447A-ADBE-630D3168E374}">
      <dsp:nvSpPr>
        <dsp:cNvPr id="0" name=""/>
        <dsp:cNvSpPr/>
      </dsp:nvSpPr>
      <dsp:spPr>
        <a:xfrm>
          <a:off x="1014741" y="2443293"/>
          <a:ext cx="2009310" cy="61259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3-İstekli 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***</a:t>
          </a:r>
          <a:endParaRPr lang="tr-TR" sz="1800" kern="1200" dirty="0"/>
        </a:p>
      </dsp:txBody>
      <dsp:txXfrm>
        <a:off x="1014741" y="2443293"/>
        <a:ext cx="2009310" cy="612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92028" y="1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DD45C3-38EB-4001-B201-BBFDCBEE55F2}" type="datetimeFigureOut">
              <a:rPr lang="tr-TR"/>
              <a:pPr>
                <a:defRPr/>
              </a:pPr>
              <a:t>07.12.2018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279918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92028" y="6456324"/>
            <a:ext cx="4279918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0BA88DE-B749-4FD7-8E05-03D86987C83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499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592028" y="1"/>
            <a:ext cx="4279918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9447D8-DC7F-4DE8-9816-DF8E9477AA06}" type="datetimeFigureOut">
              <a:rPr lang="tr-TR"/>
              <a:pPr>
                <a:defRPr/>
              </a:pPr>
              <a:t>07.12.2018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238500" y="509588"/>
            <a:ext cx="339725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986964" y="3229794"/>
            <a:ext cx="7900323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6456324"/>
            <a:ext cx="4279918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592028" y="6456324"/>
            <a:ext cx="4279918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53C75B-6F0F-4B79-AC41-25C33D04E7F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198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3D28A-237D-4A80-8DF1-C5D362B3978F}" type="slidenum">
              <a:rPr lang="tr-T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tr-TR" dirty="0" smtClean="0">
              <a:latin typeface="Calibri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C75B-6F0F-4B79-AC41-25C33D04E7F2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0785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553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>
              <a:defRPr/>
            </a:pPr>
            <a:fld id="{1CBB2C36-225B-4E67-8C37-0967806D2CD4}" type="slidenum">
              <a:rPr lang="tr-TR" smtClean="0">
                <a:solidFill>
                  <a:prstClr val="black"/>
                </a:solidFill>
                <a:latin typeface="Calibri" pitchFamily="34" charset="0"/>
              </a:rPr>
              <a:pPr>
                <a:defRPr/>
              </a:pPr>
              <a:t>45</a:t>
            </a:fld>
            <a:endParaRPr lang="tr-TR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553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CF67C3-CB7D-4925-A1DD-6C66EAC2B3A5}" type="slidenum">
              <a:rPr lang="tr-T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tr-T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C75B-6F0F-4B79-AC41-25C33D04E7F2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08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553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CF67C3-CB7D-4925-A1DD-6C66EAC2B3A5}" type="slidenum">
              <a:rPr lang="tr-T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tr-T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553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CF67C3-CB7D-4925-A1DD-6C66EAC2B3A5}" type="slidenum">
              <a:rPr lang="tr-T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tr-T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553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CF67C3-CB7D-4925-A1DD-6C66EAC2B3A5}" type="slidenum">
              <a:rPr lang="tr-T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57</a:t>
            </a:fld>
            <a:endParaRPr lang="tr-T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5530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CF67C3-CB7D-4925-A1DD-6C66EAC2B3A5}" type="slidenum">
              <a:rPr lang="tr-T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tr-T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9E402-7263-433B-8D6F-D2E8E0160ADC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7847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236913" y="509588"/>
            <a:ext cx="3400425" cy="2549525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9E402-7263-433B-8D6F-D2E8E0160ADC}" type="slidenum">
              <a:rPr lang="tr-TR" smtClean="0"/>
              <a:t>62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1691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C75B-6F0F-4B79-AC41-25C33D04E7F2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79266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C75B-6F0F-4B79-AC41-25C33D04E7F2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71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087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C75B-6F0F-4B79-AC41-25C33D04E7F2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72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08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C75B-6F0F-4B79-AC41-25C33D04E7F2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73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087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C75B-6F0F-4B79-AC41-25C33D04E7F2}" type="slidenum">
              <a:rPr lang="tr-TR" smtClean="0">
                <a:solidFill>
                  <a:prstClr val="black"/>
                </a:solidFill>
              </a:rPr>
              <a:pPr>
                <a:defRPr/>
              </a:pPr>
              <a:t>74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087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C75B-6F0F-4B79-AC41-25C33D04E7F2}" type="slidenum">
              <a:rPr lang="tr-TR" smtClean="0"/>
              <a:pPr>
                <a:defRPr/>
              </a:pPr>
              <a:t>77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2844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23D28A-237D-4A80-8DF1-C5D362B3978F}" type="slidenum">
              <a:rPr lang="tr-TR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83</a:t>
            </a:fld>
            <a:endParaRPr lang="tr-TR" dirty="0" smtClean="0">
              <a:latin typeface="Calibri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C75B-6F0F-4B79-AC41-25C33D04E7F2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792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C75B-6F0F-4B79-AC41-25C33D04E7F2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3169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C75B-6F0F-4B79-AC41-25C33D04E7F2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2367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C75B-6F0F-4B79-AC41-25C33D04E7F2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5372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C75B-6F0F-4B79-AC41-25C33D04E7F2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1304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C75B-6F0F-4B79-AC41-25C33D04E7F2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646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3C75B-6F0F-4B79-AC41-25C33D04E7F2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71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dörtgen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0 Dikdörtgen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Dikdörtgen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7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CDF653B-6828-4A19-9F41-8AC651EB4AEB}" type="datetime1">
              <a:rPr lang="tr-TR"/>
              <a:pPr>
                <a:defRPr/>
              </a:pPr>
              <a:t>07.12.2018</a:t>
            </a:fld>
            <a:endParaRPr lang="tr-TR"/>
          </a:p>
        </p:txBody>
      </p:sp>
      <p:sp>
        <p:nvSpPr>
          <p:cNvPr id="10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tr-TR"/>
              <a:t>2009 APRIL</a:t>
            </a:r>
          </a:p>
        </p:txBody>
      </p:sp>
      <p:sp>
        <p:nvSpPr>
          <p:cNvPr id="11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D14FAC-8C5E-4334-A08E-A3EEE47326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7257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69A7-062E-4A1B-AF84-DCB6E390CE77}" type="datetime1">
              <a:rPr lang="tr-TR"/>
              <a:pPr>
                <a:defRPr/>
              </a:pPr>
              <a:t>07.12.2018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 APRIL</a:t>
            </a: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094F-F74A-40D4-8764-ACBE21D96D1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9531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dörtgen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0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08055-CFB1-425D-8822-F2B9D7355FD1}" type="datetime1">
              <a:rPr lang="tr-TR"/>
              <a:pPr>
                <a:defRPr/>
              </a:pPr>
              <a:t>07.12.2018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 APRIL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4BAE4-62DA-4152-BDFF-1823AD13DD8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4787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Oval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4 Oval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13 Başlık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2" name="21 Alt Başlık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6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6E70C0-9E82-4680-93CF-C9B537A93235}" type="slidenum">
              <a:rPr lang="tr-T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01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4F2F-08F0-4C92-8255-62562BEA1528}" type="slidenum">
              <a:rPr lang="tr-T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788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Dikdörtgen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5 Oval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6 Oval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ADE48E-0879-4F63-80CE-AF58245E2EE9}" type="slidenum">
              <a:rPr lang="tr-T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647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B96AF-9B85-4BC2-BE0C-E4535185011B}" type="slidenum">
              <a:rPr lang="tr-T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49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41FF5E-D1DA-4E73-AA4E-BD8583F5FCA3}" type="slidenum">
              <a:rPr lang="tr-T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93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4D0DC-0999-476C-9C05-3A1757FD44EA}" type="slidenum">
              <a:rPr lang="tr-T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780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2 Dikdörtgen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48BC5-72EE-4A61-9F40-558472FA2768}" type="slidenum">
              <a:rPr lang="tr-T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43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CF3E95-AB34-4C25-A25E-9DB4D6C2E1FA}" type="slidenum">
              <a:rPr lang="tr-T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4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892BE-E06E-4F4C-8ECE-A6B11CB5DC81}" type="datetime1">
              <a:rPr lang="tr-TR"/>
              <a:pPr>
                <a:defRPr/>
              </a:pPr>
              <a:t>07.12.2018</a:t>
            </a:fld>
            <a:endParaRPr lang="tr-TR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 APRIL</a:t>
            </a:r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6F8BA-9EC2-4CFA-B1CC-AA1F8B0ED3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9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ikdörtgen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  <a:defRPr/>
            </a:pPr>
            <a:endParaRPr lang="en-US" sz="3200">
              <a:solidFill>
                <a:prstClr val="black"/>
              </a:solidFill>
              <a:latin typeface="Gill Sans MT"/>
              <a:cs typeface="+mn-cs"/>
            </a:endParaRPr>
          </a:p>
        </p:txBody>
      </p:sp>
      <p:sp>
        <p:nvSpPr>
          <p:cNvPr id="6" name="5 Akış Çizelgesi: İşlem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6 Akış Çizelgesi: İşlem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6EEEDC-25DD-403E-94DF-81AA4A6F1957}" type="slidenum">
              <a:rPr lang="tr-T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45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FD27-D1FB-46EE-9226-DA47D73F6537}" type="slidenum">
              <a:rPr lang="tr-T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38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2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FA6E0-EB05-43EB-B73B-06266CCED525}" type="slidenum">
              <a:rPr lang="tr-TR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1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0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1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7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CFA50-2DD8-4554-86E3-06B2282BD9DC}" type="datetime1">
              <a:rPr lang="tr-TR"/>
              <a:pPr>
                <a:defRPr/>
              </a:pPr>
              <a:t>07.12.2018</a:t>
            </a:fld>
            <a:endParaRPr lang="tr-TR"/>
          </a:p>
        </p:txBody>
      </p:sp>
      <p:sp>
        <p:nvSpPr>
          <p:cNvPr id="8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785C93-DC23-44AB-A4F7-90D2B9FC255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 APRIL</a:t>
            </a:r>
          </a:p>
        </p:txBody>
      </p:sp>
    </p:spTree>
    <p:extLst>
      <p:ext uri="{BB962C8B-B14F-4D97-AF65-F5344CB8AC3E}">
        <p14:creationId xmlns:p14="http://schemas.microsoft.com/office/powerpoint/2010/main" val="907487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7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78C76E-6980-4CB5-B81B-60B13FAE1B19}" type="datetime1">
              <a:rPr lang="tr-TR"/>
              <a:pPr>
                <a:defRPr/>
              </a:pPr>
              <a:t>07.12.2018</a:t>
            </a:fld>
            <a:endParaRPr lang="tr-TR"/>
          </a:p>
        </p:txBody>
      </p:sp>
      <p:sp>
        <p:nvSpPr>
          <p:cNvPr id="6" name="9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2762C8-03C5-4B1C-A95C-F4AF3558435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11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 APRIL</a:t>
            </a:r>
          </a:p>
        </p:txBody>
      </p:sp>
    </p:spTree>
    <p:extLst>
      <p:ext uri="{BB962C8B-B14F-4D97-AF65-F5344CB8AC3E}">
        <p14:creationId xmlns:p14="http://schemas.microsoft.com/office/powerpoint/2010/main" val="2845718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9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6FD6D9-65E1-48C8-872C-CE1686E4B3B7}" type="datetime1">
              <a:rPr lang="tr-TR"/>
              <a:pPr>
                <a:defRPr/>
              </a:pPr>
              <a:t>07.12.2018</a:t>
            </a:fld>
            <a:endParaRPr lang="tr-TR"/>
          </a:p>
        </p:txBody>
      </p:sp>
      <p:sp>
        <p:nvSpPr>
          <p:cNvPr id="8" name="1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E3B4B1E-1B03-4D6E-AC0E-2B8321BF471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9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 APRIL</a:t>
            </a:r>
          </a:p>
        </p:txBody>
      </p:sp>
    </p:spTree>
    <p:extLst>
      <p:ext uri="{BB962C8B-B14F-4D97-AF65-F5344CB8AC3E}">
        <p14:creationId xmlns:p14="http://schemas.microsoft.com/office/powerpoint/2010/main" val="306306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D07B1-70AA-4889-AEE5-ECD2DC3F085E}" type="datetime1">
              <a:rPr lang="tr-TR"/>
              <a:pPr>
                <a:defRPr/>
              </a:pPr>
              <a:t>07.12.2018</a:t>
            </a:fld>
            <a:endParaRPr lang="tr-TR"/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 APRIL</a:t>
            </a:r>
          </a:p>
        </p:txBody>
      </p:sp>
      <p:sp>
        <p:nvSpPr>
          <p:cNvPr id="5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6D2FE-D0AD-404D-9F3D-F6B676100EA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84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60685-8005-4E34-BA66-A70D901250FB}" type="datetime1">
              <a:rPr lang="tr-TR"/>
              <a:pPr>
                <a:defRPr/>
              </a:pPr>
              <a:t>07.12.2018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 APRIL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B68463-F28D-48DE-ABCE-58271ED9DF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4872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E0B52-24BE-49F6-9A7F-4E3C788EBC5B}" type="datetime1">
              <a:rPr lang="tr-TR"/>
              <a:pPr>
                <a:defRPr/>
              </a:pPr>
              <a:t>07.12.2018</a:t>
            </a:fld>
            <a:endParaRPr lang="tr-TR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 APRIL</a:t>
            </a:r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924D9-AC02-4B5A-95FE-D0890782557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148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Dikdörtgen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0 Dikdörtgen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11 Dikdörtgen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4 Dikdörtgen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C9A1160-FB41-46E2-8729-80BB35A49597}" type="datetime1">
              <a:rPr lang="tr-TR"/>
              <a:pPr>
                <a:defRPr/>
              </a:pPr>
              <a:t>07.12.2018</a:t>
            </a:fld>
            <a:endParaRPr lang="tr-TR"/>
          </a:p>
        </p:txBody>
      </p:sp>
      <p:sp>
        <p:nvSpPr>
          <p:cNvPr id="10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4B4B548-FF4F-433D-8D05-4AB35CBAE5F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11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2009 APRIL</a:t>
            </a:r>
          </a:p>
        </p:txBody>
      </p:sp>
    </p:spTree>
    <p:extLst>
      <p:ext uri="{BB962C8B-B14F-4D97-AF65-F5344CB8AC3E}">
        <p14:creationId xmlns:p14="http://schemas.microsoft.com/office/powerpoint/2010/main" val="3796293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1027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E2822B-BD03-4D70-9488-133745240759}" type="datetime1">
              <a:rPr lang="tr-TR"/>
              <a:pPr>
                <a:defRPr/>
              </a:pPr>
              <a:t>07.12.2018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/>
              <a:t>2009 APRIL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Dikdörtgen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F0761E-9CA8-429A-A7BA-7959E83BF8E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58" r:id="rId2"/>
    <p:sldLayoutId id="2147484263" r:id="rId3"/>
    <p:sldLayoutId id="2147484264" r:id="rId4"/>
    <p:sldLayoutId id="2147484265" r:id="rId5"/>
    <p:sldLayoutId id="2147484259" r:id="rId6"/>
    <p:sldLayoutId id="2147484266" r:id="rId7"/>
    <p:sldLayoutId id="2147484260" r:id="rId8"/>
    <p:sldLayoutId id="2147484267" r:id="rId9"/>
    <p:sldLayoutId id="2147484261" r:id="rId10"/>
    <p:sldLayoutId id="2147484268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Pasta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Oval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10 Halka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11 Dikdörtgen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4 Başlık Yer Tutucusu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Metin Yer Tutucusu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24" name="23 Veri Yer Tutucusu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  <a:cs typeface="+mn-cs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tr-TR">
              <a:solidFill>
                <a:srgbClr val="E7DEC9">
                  <a:shade val="50000"/>
                  <a:satMod val="200000"/>
                </a:srgbClr>
              </a:solidFill>
              <a:cs typeface="+mn-cs"/>
            </a:endParaRPr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99252C2-0C59-4F9C-9DC3-8BE86DD9B341}" type="slidenum">
              <a:rPr lang="tr-TR">
                <a:solidFill>
                  <a:srgbClr val="E7DEC9">
                    <a:shade val="50000"/>
                    <a:satMod val="200000"/>
                  </a:srgbClr>
                </a:solidFill>
                <a:cs typeface="+mn-cs"/>
              </a:rPr>
              <a:pPr>
                <a:defRPr/>
              </a:pPr>
              <a:t>‹#›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  <a:cs typeface="+mn-cs"/>
            </a:endParaRPr>
          </a:p>
        </p:txBody>
      </p:sp>
      <p:sp>
        <p:nvSpPr>
          <p:cNvPr id="15" name="14 Dikdörtgen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8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/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diagramData" Target="../diagrams/data11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1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6" Type="http://schemas.openxmlformats.org/officeDocument/2006/relationships/diagramColors" Target="../diagrams/colors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Relationship Id="rId14" Type="http://schemas.openxmlformats.org/officeDocument/2006/relationships/diagramLayout" Target="../diagrams/layout1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57338"/>
            <a:ext cx="7543800" cy="792162"/>
          </a:xfrm>
          <a:effectLst>
            <a:outerShdw dist="161645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1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T.C </a:t>
            </a:r>
            <a:br>
              <a:rPr lang="tr-TR" sz="21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1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KAMU İHALE KURUMU</a:t>
            </a:r>
            <a:br>
              <a:rPr lang="tr-TR" sz="21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1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1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1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1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55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55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55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55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1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tr-TR" dirty="0"/>
              <a:t>1</a:t>
            </a:r>
          </a:p>
        </p:txBody>
      </p:sp>
      <p:pic>
        <p:nvPicPr>
          <p:cNvPr id="9220" name="Picture 3" descr="bin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403350" cy="1231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38" name="Text Box 6"/>
          <p:cNvSpPr txBox="1">
            <a:spLocks noChangeArrowheads="1"/>
          </p:cNvSpPr>
          <p:nvPr/>
        </p:nvSpPr>
        <p:spPr bwMode="auto">
          <a:xfrm>
            <a:off x="395288" y="2133600"/>
            <a:ext cx="8208962" cy="26776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HALE </a:t>
            </a:r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ŞLEMLER</a:t>
            </a:r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 ELEKTRON</a:t>
            </a:r>
            <a:r>
              <a:rPr lang="tr-TR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 ORTAMA TAŞINMASI PROJESİ</a:t>
            </a:r>
            <a:endParaRPr lang="tr-T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BELGELERİN AZALTILMASI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Hangi belgeler için ?</a:t>
            </a:r>
          </a:p>
          <a:p>
            <a:pPr algn="just"/>
            <a:endParaRPr 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EKAP </a:t>
            </a: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veya </a:t>
            </a:r>
            <a:endParaRPr 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kamu kurum ve kuruluşları ile </a:t>
            </a:r>
            <a:endParaRPr 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amu </a:t>
            </a: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kurumu niteliğindeki meslek kuruluşlarının </a:t>
            </a:r>
            <a:endParaRPr 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nternet </a:t>
            </a: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sayfası üzerinden sorgulanarak temin veya </a:t>
            </a: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bilgileri teyit edilebilen belgeler</a:t>
            </a:r>
            <a:endParaRPr 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10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4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BELGELERİN AZALTILMASI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Sunulmayacak 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Belgeler Tablosu standart formu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idare tarafından hazırlanarak ihale dokümanına eklenecektir.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Kapsamdaki belgelere ilişkin teyit kriterine dair bilgiler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Sunulmayacak Belgeler Tablosu standart 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formunda </a:t>
            </a: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istekli tarafından belirtilecektir.  </a:t>
            </a:r>
          </a:p>
          <a:p>
            <a:pPr algn="just"/>
            <a:endParaRPr 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11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BELGELERİN AZALTILMASI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Tekliflerin değerlendirilmesi aşamasında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Sunulmayacak Belgeler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Tablosundaki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sorgulama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kriteri kullanılarak gerekli bilgilere ulaşılacaktır.  </a:t>
            </a:r>
          </a:p>
          <a:p>
            <a:pPr algn="just"/>
            <a:endParaRPr lang="tr-TR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Hangi belgelerin 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kapsamda olduğu ve </a:t>
            </a:r>
            <a:r>
              <a:rPr lang="tr-TR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teyit kriterlerinin 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neler olduğu (Belge numarası, tarih vb.) </a:t>
            </a:r>
            <a:r>
              <a:rPr lang="tr-TR" b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EKAP’ta</a:t>
            </a:r>
            <a:r>
              <a:rPr lang="tr-TR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kamuoyuna duyurulacaktır. </a:t>
            </a:r>
          </a:p>
          <a:p>
            <a:pPr algn="just"/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12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7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Sunulmayacak Belgeler Listesi</a:t>
            </a:r>
            <a:endParaRPr lang="tr-T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13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0208"/>
            <a:ext cx="8064896" cy="564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24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Sunulmayacak Belgeler Tablosu </a:t>
            </a:r>
            <a:endParaRPr 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14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3074" name="Picture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61" y="1628800"/>
            <a:ext cx="788581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Sunulmayacak Belgeler Tablosu</a:t>
            </a:r>
            <a:endParaRPr 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İçerik Yer Tutucusu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7624" y="1196753"/>
            <a:ext cx="7272808" cy="5544782"/>
          </a:xfrm>
          <a:prstGeom prst="rect">
            <a:avLst/>
          </a:prstGeom>
        </p:spPr>
      </p:pic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15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9039339"/>
              </p:ext>
            </p:extLst>
          </p:nvPr>
        </p:nvGraphicFramePr>
        <p:xfrm>
          <a:off x="36511" y="44624"/>
          <a:ext cx="9144001" cy="6884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66830"/>
                <a:gridCol w="1467172"/>
                <a:gridCol w="1465891"/>
                <a:gridCol w="1444108"/>
              </a:tblGrid>
              <a:tr h="1507321">
                <a:tc gridSpan="4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  <a:tabLst>
                          <a:tab pos="359410" algn="l"/>
                        </a:tabLst>
                      </a:pPr>
                      <a:r>
                        <a:rPr lang="tr-TR" sz="1700" dirty="0" smtClean="0">
                          <a:effectLst/>
                        </a:rPr>
                        <a:t>SUNULMAYACAK </a:t>
                      </a:r>
                      <a:r>
                        <a:rPr lang="tr-TR" sz="1700" dirty="0">
                          <a:effectLst/>
                        </a:rPr>
                        <a:t>BELGELER TABLOSU *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tr-TR" sz="1700" dirty="0" smtClean="0">
                          <a:effectLst/>
                        </a:rPr>
                        <a:t>[</a:t>
                      </a:r>
                      <a:r>
                        <a:rPr lang="tr-TR" sz="1700" dirty="0">
                          <a:effectLst/>
                        </a:rPr>
                        <a:t>Teklif verilen kısım:………..]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  <a:tabLst>
                          <a:tab pos="359410" algn="l"/>
                        </a:tabLst>
                      </a:pPr>
                      <a:r>
                        <a:rPr lang="tr-TR" sz="1700" dirty="0">
                          <a:effectLst/>
                        </a:rPr>
                        <a:t> </a:t>
                      </a:r>
                      <a:r>
                        <a:rPr lang="tr-TR" sz="1700" dirty="0" smtClean="0">
                          <a:effectLst/>
                        </a:rPr>
                        <a:t>(</a:t>
                      </a:r>
                      <a:r>
                        <a:rPr lang="tr-TR" sz="1700" dirty="0">
                          <a:effectLst/>
                        </a:rPr>
                        <a:t>Bu tablonun kısmi teklife açık ihalelerde her bir kısım için, ortak girişimlerin katıldığı ihalelerde ise her bir ortak tarafından ayrı ayrı doldurulması gerekmektedir.)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tr-TR" sz="1700" dirty="0">
                          <a:effectLst/>
                        </a:rPr>
                        <a:t> </a:t>
                      </a:r>
                      <a:r>
                        <a:rPr lang="tr-TR" sz="1700" u="sng" dirty="0" smtClean="0">
                          <a:effectLst/>
                        </a:rPr>
                        <a:t>Bu </a:t>
                      </a:r>
                      <a:r>
                        <a:rPr lang="tr-TR" sz="1700" u="sng" dirty="0">
                          <a:effectLst/>
                        </a:rPr>
                        <a:t>tabloda teyit bilgisi belirtilen belgeler başvuru veya teklif zarfında sunulmayacaktır.</a:t>
                      </a:r>
                      <a:endParaRPr lang="tr-TR" sz="1700" dirty="0">
                        <a:effectLst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tr-TR" sz="1700" dirty="0">
                          <a:effectLst/>
                        </a:rPr>
                        <a:t> </a:t>
                      </a:r>
                      <a:endParaRPr lang="tr-TR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3066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[ADAYIN/İSTEKLİNİN/ORTAĞIN] 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ADI-SOYADI/TİCARET UNVANI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 gridSpan="3"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30663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İHALEYE KATILMAK İÇİN GEREKEN BELGE ADI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TEYİT KRİTERİ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TEYİT BİLGİSİ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TEYİT ADRESİ 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</a:tr>
              <a:tr h="430663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tr-TR" sz="1700" dirty="0">
                          <a:effectLst/>
                        </a:rPr>
                        <a:t>İmza Beyannamesi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İdari Şartnamenin … maddesi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</a:tr>
              <a:tr h="43066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 dirty="0">
                          <a:effectLst/>
                        </a:rPr>
                        <a:t>İmza Sirküleri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İdari Şartnamenin … maddesi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</a:tr>
              <a:tr h="43066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 dirty="0">
                          <a:effectLst/>
                        </a:rPr>
                        <a:t>Vekaletname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İdari Şartnamenin … maddesi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</a:tr>
              <a:tr h="43066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 dirty="0">
                          <a:effectLst/>
                        </a:rPr>
                        <a:t>Ortaklar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İdari Şartnamenin … maddesi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</a:tr>
              <a:tr h="430663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 dirty="0">
                          <a:effectLst/>
                        </a:rPr>
                        <a:t>Yöneticiler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İdari Şartnamenin … maddesi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</a:tr>
              <a:tr h="1672109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 dirty="0">
                          <a:effectLst/>
                        </a:rPr>
                        <a:t>Geçici Teminat Mektubu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İdari Şartnamenin … maddesi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(Geçici teminat mektubunun Elektronik İhale Uygulama Yönetmeliğinin 21 inci maddesinin ikinci fıkrasına uygun olarak alınması durumunda</a:t>
                      </a:r>
                      <a:r>
                        <a:rPr lang="tr-TR" sz="1400" dirty="0" smtClean="0">
                          <a:effectLst/>
                        </a:rPr>
                        <a:t>)</a:t>
                      </a:r>
                      <a:r>
                        <a:rPr lang="tr-TR" sz="1400" dirty="0">
                          <a:effectLst/>
                        </a:rPr>
                        <a:t> 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(Bu mektuplara ilişkin bilgiler </a:t>
                      </a:r>
                      <a:r>
                        <a:rPr lang="tr-TR" sz="1400" dirty="0" err="1">
                          <a:effectLst/>
                        </a:rPr>
                        <a:t>EKAP’a</a:t>
                      </a:r>
                      <a:r>
                        <a:rPr lang="tr-TR" sz="1400" dirty="0">
                          <a:effectLst/>
                        </a:rPr>
                        <a:t> elektronik ortamda aktarılmaktadır.)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>
                          <a:effectLst/>
                        </a:rPr>
                        <a:t> </a:t>
                      </a:r>
                      <a:endParaRPr lang="tr-TR" sz="1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1700" dirty="0">
                          <a:effectLst/>
                        </a:rPr>
                        <a:t> </a:t>
                      </a:r>
                      <a:endParaRPr lang="tr-TR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655" marR="48655" marT="0" marB="0"/>
                </a:tc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16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875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24125" y="117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17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571875" y="1447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24125" y="1173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altLang="tr-T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0206000"/>
              </p:ext>
            </p:extLst>
          </p:nvPr>
        </p:nvGraphicFramePr>
        <p:xfrm>
          <a:off x="0" y="44624"/>
          <a:ext cx="9143999" cy="6501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6056"/>
                <a:gridCol w="1296144"/>
                <a:gridCol w="1512168"/>
                <a:gridCol w="1259631"/>
              </a:tblGrid>
              <a:tr h="295786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Banka referans mektubu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İdari Şartnamenin … maddesi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(Banka referans mektubunun Elektronik İhale Uygulama Yönetmeliğinin 20 </a:t>
                      </a:r>
                      <a:r>
                        <a:rPr lang="tr-TR" sz="2000" dirty="0" err="1">
                          <a:effectLst/>
                        </a:rPr>
                        <a:t>nci</a:t>
                      </a:r>
                      <a:r>
                        <a:rPr lang="tr-TR" sz="2000" dirty="0">
                          <a:effectLst/>
                        </a:rPr>
                        <a:t> maddesinin birinci fıkrasına uygun olarak alınması durumunda)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 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(Bu mektuplara ilişkin bilgiler </a:t>
                      </a:r>
                      <a:r>
                        <a:rPr lang="tr-TR" sz="2000" dirty="0" err="1">
                          <a:effectLst/>
                        </a:rPr>
                        <a:t>EKAP’a</a:t>
                      </a:r>
                      <a:r>
                        <a:rPr lang="tr-TR" sz="2000" dirty="0">
                          <a:effectLst/>
                        </a:rPr>
                        <a:t> elektronik ortamda aktarılmaktadır.)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32445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300">
                          <a:effectLst/>
                        </a:rPr>
                        <a:t>İş Deneyim Belgesi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300">
                          <a:effectLst/>
                        </a:rPr>
                        <a:t>İdari Şartnamenin … maddesi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300">
                          <a:effectLst/>
                        </a:rPr>
                        <a:t> 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300">
                          <a:effectLst/>
                        </a:rPr>
                        <a:t>(EKAP’ta kayıtlı olması durumunda)</a:t>
                      </a:r>
                      <a:endParaRPr lang="tr-TR" sz="2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3946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300">
                          <a:effectLst/>
                        </a:rPr>
                        <a:t>Teknolojik Ürün Deneyim Belgesi 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300">
                          <a:effectLst/>
                        </a:rPr>
                        <a:t>İdari Şartnamenin … maddesi</a:t>
                      </a:r>
                      <a:endParaRPr lang="tr-TR" sz="2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297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</a:rPr>
                        <a:t>Bilanço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</a:rPr>
                        <a:t>İdari Şartnamenin … maddesi</a:t>
                      </a:r>
                      <a:endParaRPr lang="tr-TR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297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</a:rPr>
                        <a:t>Gelir Tablosu</a:t>
                      </a:r>
                    </a:p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300" dirty="0">
                          <a:effectLst/>
                        </a:rPr>
                        <a:t>İdari Şartnamenin … maddesi</a:t>
                      </a:r>
                      <a:endParaRPr lang="tr-TR" sz="2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 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 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0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İHALE</a:t>
            </a:r>
            <a:b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(02/01/2019’dan itibaren)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18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Picture 2" descr="electronic aucti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556792"/>
            <a:ext cx="9108504" cy="512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8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Elektronik Ortamda Teklif Alınan Beyan Usulü</a:t>
            </a:r>
            <a:endParaRPr lang="en-US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ACD110F-9EFE-41CC-A834-BA1D03D865B6}" type="slidenum">
              <a:rPr lang="tr-TR"/>
              <a:pPr>
                <a:defRPr/>
              </a:pPr>
              <a:t>19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93601" y="1381472"/>
            <a:ext cx="8370887" cy="4495800"/>
          </a:xfrm>
        </p:spPr>
        <p:txBody>
          <a:bodyPr>
            <a:noAutofit/>
          </a:bodyPr>
          <a:lstStyle/>
          <a:p>
            <a:pPr algn="just"/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4734 sayılı Kanun’un Ek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1 inci maddesi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ile KİK’e ihalelerin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ve ihalelere ilişkin tüm iş ve işlemlerin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 ortamda gerçekleştirilmesi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konusunda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yetki verilmiştir.</a:t>
            </a:r>
          </a:p>
          <a:p>
            <a:pPr algn="just">
              <a:buFont typeface="Wingdings" pitchFamily="2" charset="2"/>
              <a:buChar char="q"/>
            </a:pPr>
            <a:endParaRPr lang="tr-TR" altLang="tr-TR" sz="2800" b="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4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50106"/>
          </a:xfrm>
        </p:spPr>
        <p:txBody>
          <a:bodyPr/>
          <a:lstStyle/>
          <a:p>
            <a:pPr algn="ctr"/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KAPSAM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574119"/>
              </p:ext>
            </p:extLst>
          </p:nvPr>
        </p:nvGraphicFramePr>
        <p:xfrm>
          <a:off x="1259632" y="1447800"/>
          <a:ext cx="7674818" cy="97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1259632" y="1268760"/>
            <a:ext cx="7571357" cy="5256585"/>
            <a:chOff x="-325579" y="1145474"/>
            <a:chExt cx="7824929" cy="2509650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-325579" y="1145474"/>
              <a:ext cx="7824929" cy="25096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1" y="1267986"/>
              <a:ext cx="7376839" cy="2264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endParaRPr lang="tr-TR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tr-TR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tr-TR" sz="320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tr-TR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 EKAP</a:t>
              </a:r>
            </a:p>
            <a:p>
              <a:endParaRPr lang="tr-T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tr-TR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2- BELGELERİN AZALTILMASI.</a:t>
              </a:r>
            </a:p>
            <a:p>
              <a:endParaRPr lang="tr-T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tr-TR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 </a:t>
              </a:r>
              <a:r>
                <a:rPr lang="tr-T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ELEKTRONİK İHALE.</a:t>
              </a:r>
            </a:p>
            <a:p>
              <a:endParaRPr lang="tr-TR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tr-TR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4- ELEKTRONİK </a:t>
              </a:r>
              <a:r>
                <a:rPr lang="tr-T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EKSİLTME</a:t>
              </a:r>
              <a:r>
                <a:rPr lang="tr-TR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endParaRPr lang="tr-T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tr-TR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5- </a:t>
              </a:r>
              <a:r>
                <a:rPr lang="tr-TR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YETERLİK SİSTEMİ.</a:t>
              </a:r>
            </a:p>
            <a:p>
              <a:endParaRPr lang="tr-T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tr-TR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tr-TR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tr-TR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258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40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Elektronik Ortamda Teklif Alınan Beyan Usulü</a:t>
            </a:r>
            <a:endParaRPr lang="en-US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ACD110F-9EFE-41CC-A834-BA1D03D865B6}" type="slidenum">
              <a:rPr lang="tr-TR"/>
              <a:pPr>
                <a:defRPr/>
              </a:pPr>
              <a:t>20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93601" y="1381472"/>
            <a:ext cx="8370887" cy="4495800"/>
          </a:xfrm>
        </p:spPr>
        <p:txBody>
          <a:bodyPr>
            <a:noAutofit/>
          </a:bodyPr>
          <a:lstStyle/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27/05/2016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tarihli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RG’de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yayımlanan ve 1/7/2016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tarihinde yürürlüğe giren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düzenlemelerle,</a:t>
            </a:r>
          </a:p>
          <a:p>
            <a:pPr algn="just"/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idarenin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takdirine bağlı 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</a:t>
            </a: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YM &lt; 250.000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TL’nin (2018 yılı için 270.489,00 TL) altında olan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açık ihale usulü ile yapılan </a:t>
            </a:r>
          </a:p>
          <a:p>
            <a:pPr algn="just"/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 </a:t>
            </a:r>
            <a:r>
              <a:rPr lang="tr-T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hizmet alımı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ihalelerinin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elektronik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ortamda teklif alınmak suretiyle gerçekleştirilmesine imkan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tanınmıştır.</a:t>
            </a:r>
            <a:endParaRPr lang="tr-TR" altLang="tr-TR" sz="28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tr-TR" alt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tr-TR" altLang="tr-TR" sz="2800" b="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354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494184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Elektronik Ortamda Teklif Alınan Beyan Usulü </a:t>
            </a:r>
            <a:b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(Mevcut Durum)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962558"/>
              </p:ext>
            </p:extLst>
          </p:nvPr>
        </p:nvGraphicFramePr>
        <p:xfrm>
          <a:off x="971600" y="1844824"/>
          <a:ext cx="79628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21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İHALE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605848"/>
              </p:ext>
            </p:extLst>
          </p:nvPr>
        </p:nvGraphicFramePr>
        <p:xfrm>
          <a:off x="971600" y="1844824"/>
          <a:ext cx="79628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22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5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GENEL ÖZELLİKLER</a:t>
            </a:r>
            <a:endParaRPr lang="en-US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ACD110F-9EFE-41CC-A834-BA1D03D865B6}" type="slidenum">
              <a:rPr lang="tr-TR"/>
              <a:pPr>
                <a:defRPr/>
              </a:pPr>
              <a:t>23</a:t>
            </a:fld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93601" y="1600200"/>
            <a:ext cx="8370887" cy="4495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alt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İhale dokümanının </a:t>
            </a:r>
            <a:r>
              <a:rPr lang="tr-TR" alt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e-imza kullanılarak </a:t>
            </a:r>
            <a:r>
              <a:rPr lang="tr-TR" altLang="tr-TR" sz="2800" b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EKAP’tan</a:t>
            </a:r>
            <a:r>
              <a:rPr lang="tr-TR" alt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indirilmesi </a:t>
            </a:r>
            <a:r>
              <a:rPr lang="tr-TR" alt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zorunludur.</a:t>
            </a:r>
          </a:p>
          <a:p>
            <a:pPr algn="just">
              <a:buFont typeface="Wingdings" pitchFamily="2" charset="2"/>
              <a:buChar char="q"/>
            </a:pPr>
            <a:endParaRPr lang="tr-TR" alt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tr-TR" alt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Katılım </a:t>
            </a:r>
            <a:r>
              <a:rPr lang="tr-TR" alt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 yeterlik kriterlerine ilişkin istekliler tarafından </a:t>
            </a:r>
            <a:r>
              <a:rPr lang="tr-TR" alt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fiziki olarak </a:t>
            </a:r>
            <a:r>
              <a:rPr lang="tr-TR" alt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herhangi </a:t>
            </a:r>
            <a:r>
              <a:rPr lang="tr-TR" altLang="tr-TR" sz="2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 belge sunulmaz. </a:t>
            </a:r>
            <a:endParaRPr lang="tr-TR" altLang="tr-TR" sz="2800" b="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tr-TR" altLang="tr-TR" sz="2800" b="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tr-TR" alt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Yeterlik de</a:t>
            </a:r>
            <a:r>
              <a:rPr lang="tr-TR" altLang="tr-TR" sz="22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alt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erlendirmesi, </a:t>
            </a:r>
            <a:r>
              <a:rPr lang="tr-TR" alt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teklif mektubu ekinde yer alan </a:t>
            </a:r>
            <a:r>
              <a:rPr lang="tr-TR" alt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Yeterlik Bilgileri </a:t>
            </a:r>
            <a:r>
              <a:rPr lang="tr-TR" altLang="tr-TR" sz="2800" b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Tablosu’nda</a:t>
            </a:r>
            <a:r>
              <a:rPr lang="tr-TR" alt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(YBT) </a:t>
            </a:r>
            <a:r>
              <a:rPr lang="tr-TR" alt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istekli </a:t>
            </a:r>
            <a:r>
              <a:rPr lang="tr-TR" alt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tarafından </a:t>
            </a:r>
            <a:r>
              <a:rPr lang="tr-TR" altLang="tr-TR" sz="2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beyan edilen bilgiler üzerinden </a:t>
            </a:r>
            <a:r>
              <a:rPr lang="tr-TR" altLang="tr-TR" sz="2800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yapılır</a:t>
            </a:r>
            <a:r>
              <a:rPr lang="tr-TR" altLang="tr-TR" sz="28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 typeface="Wingdings" pitchFamily="2" charset="2"/>
              <a:buChar char="q"/>
            </a:pPr>
            <a:endParaRPr lang="tr-TR" alt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tr-TR" altLang="tr-TR" sz="2800" b="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43608" y="1447800"/>
            <a:ext cx="7890842" cy="4800600"/>
          </a:xfrm>
        </p:spPr>
        <p:txBody>
          <a:bodyPr/>
          <a:lstStyle/>
          <a:p>
            <a:pPr marL="82550" indent="0" algn="just">
              <a:buNone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İlan ve dokümanda belirtilmek şartıyla;</a:t>
            </a:r>
          </a:p>
          <a:p>
            <a:pPr marL="82550" indent="0" algn="just">
              <a:buNone/>
            </a:pPr>
            <a:endParaRPr lang="tr-T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YM&lt;ED/2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tr-T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hizmet </a:t>
            </a:r>
            <a:r>
              <a:rPr lang="tr-T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alımı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ihalelerinde,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tr-T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YM&lt;13/b/2’de öngörülen üst limit tutarı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olan</a:t>
            </a:r>
            <a:r>
              <a:rPr lang="tr-T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yapım </a:t>
            </a:r>
            <a:r>
              <a:rPr lang="tr-T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işleri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ihalelerinde </a:t>
            </a:r>
            <a:endParaRPr lang="tr-T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endParaRPr lang="tr-T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Sınır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değerin altında teklif sunan isteklilerden </a:t>
            </a:r>
            <a:endParaRPr lang="tr-T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aşırı </a:t>
            </a:r>
            <a:r>
              <a:rPr lang="tr-T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düşük teklif açıklaması istenmez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veya </a:t>
            </a:r>
            <a:endParaRPr lang="tr-T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isteklilerin teklifleri açıklama istenilmeksizin reddedilir.</a:t>
            </a:r>
          </a:p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24</a:t>
            </a:fld>
            <a:endParaRPr lang="tr-TR"/>
          </a:p>
        </p:txBody>
      </p:sp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GENEL ÖZELLİKLER</a:t>
            </a:r>
            <a:endParaRPr lang="en-US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algn="ctr" eaLnBrk="1" hangingPunct="1"/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TİP İHALE DOKÜMANI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AAD0AA0-940E-4C38-8C27-32E959FBF802}" type="slidenum">
              <a:rPr lang="tr-TR"/>
              <a:pPr>
                <a:defRPr/>
              </a:pPr>
              <a:t>25</a:t>
            </a:fld>
            <a:endParaRPr lang="tr-TR"/>
          </a:p>
        </p:txBody>
      </p:sp>
      <p:sp>
        <p:nvSpPr>
          <p:cNvPr id="14340" name="2 İçerik Yer Tutucusu"/>
          <p:cNvSpPr>
            <a:spLocks noGrp="1"/>
          </p:cNvSpPr>
          <p:nvPr>
            <p:ph sz="quarter" idx="1"/>
          </p:nvPr>
        </p:nvSpPr>
        <p:spPr>
          <a:xfrm>
            <a:off x="611560" y="1600200"/>
            <a:ext cx="8370887" cy="44958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r>
              <a:rPr lang="tr-TR" alt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Yeterlik </a:t>
            </a:r>
            <a:r>
              <a:rPr lang="tr-TR" alt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Bilgileri Tablosu Sunulan ve Tekliflerin Elektronik Ortamda Alındı</a:t>
            </a:r>
            <a:r>
              <a:rPr lang="tr-TR" altLang="tr-TR" sz="2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alt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ı İhalelerde Uygulanacak </a:t>
            </a:r>
            <a:r>
              <a:rPr lang="tr-TR" altLang="tr-TR" sz="2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 İdari </a:t>
            </a:r>
            <a:r>
              <a:rPr lang="tr-TR" alt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Şartname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endParaRPr lang="tr-TR" altLang="tr-TR" sz="2800" b="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Yeterlik Bilgileri Tablosu Sunulan İhalelerde (YBTSİ) Kullanılacak 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İlan Formu</a:t>
            </a:r>
          </a:p>
          <a:p>
            <a:pPr algn="just">
              <a:buFont typeface="Wingdings" pitchFamily="2" charset="2"/>
              <a:buChar char="q"/>
              <a:defRPr/>
            </a:pPr>
            <a:endParaRPr lang="tr-T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(YBTSİ) 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Götürü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Bedel Teklif 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Mektubu</a:t>
            </a:r>
          </a:p>
          <a:p>
            <a:pPr>
              <a:buFont typeface="Wingdings" pitchFamily="2" charset="2"/>
              <a:buChar char="q"/>
              <a:defRPr/>
            </a:pPr>
            <a:endParaRPr lang="tr-T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  <a:defRPr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(YBTSİ) 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Birim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Fiyat Teklif Mektubu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q"/>
            </a:pPr>
            <a:endParaRPr lang="tr-TR" altLang="tr-TR" sz="2800" b="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48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TİP İHALE DOKÜMANI</a:t>
            </a:r>
            <a:endParaRPr lang="tr-TR" sz="6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043608" y="1447800"/>
            <a:ext cx="7499350" cy="4800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Yeterlik Bilgileri Tablosu Sunulan </a:t>
            </a: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Yapım İşi İhalelerinde </a:t>
            </a: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Kullanılacak </a:t>
            </a:r>
            <a:r>
              <a:rPr 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Karma Teklif Mektubu</a:t>
            </a:r>
          </a:p>
          <a:p>
            <a:pPr algn="just"/>
            <a:endParaRPr 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Uygun Olmayan </a:t>
            </a:r>
            <a:r>
              <a:rPr lang="tr-TR" sz="2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e-Teklif Kontrol Tutana</a:t>
            </a:r>
            <a:r>
              <a:rPr lang="tr-TR" sz="2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sz="2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ı</a:t>
            </a:r>
          </a:p>
          <a:p>
            <a:pPr algn="just"/>
            <a:endParaRPr 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Beyan </a:t>
            </a: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Edilen Bilgileri Tevsik Eden Belgelerin </a:t>
            </a:r>
            <a:r>
              <a:rPr lang="tr-TR" sz="2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Sunulması Talebine İlişkin </a:t>
            </a:r>
            <a:r>
              <a:rPr 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</a:p>
          <a:p>
            <a:pPr algn="just"/>
            <a:endParaRPr 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Elektronik Eksiltmeye </a:t>
            </a:r>
            <a:r>
              <a:rPr lang="tr-TR" sz="2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Davet Formu 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913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TEKLİFLERİN HAZIRLANMASI VE SUNULMASI</a:t>
            </a:r>
            <a:endParaRPr lang="tr-TR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7823B2F-5A97-4743-B205-2AF9D68B7441}" type="slidenum">
              <a:rPr lang="tr-TR"/>
              <a:pPr>
                <a:defRPr/>
              </a:pPr>
              <a:t>27</a:t>
            </a:fld>
            <a:endParaRPr lang="tr-TR"/>
          </a:p>
        </p:txBody>
      </p:sp>
      <p:sp>
        <p:nvSpPr>
          <p:cNvPr id="16388" name="2 İçerik Yer Tutucusu"/>
          <p:cNvSpPr>
            <a:spLocks noGrp="1"/>
          </p:cNvSpPr>
          <p:nvPr>
            <p:ph sz="quarter" idx="1"/>
          </p:nvPr>
        </p:nvSpPr>
        <p:spPr>
          <a:xfrm>
            <a:off x="811088" y="1628775"/>
            <a:ext cx="8153400" cy="449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q"/>
            </a:pP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Teklifler EKAP üzerinden, </a:t>
            </a:r>
            <a:r>
              <a:rPr lang="tr-TR" sz="2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yalnızca teklif mektubu ve ekleri doldurularak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hazırlanır ve e-teklif </a:t>
            </a:r>
            <a:r>
              <a:rPr lang="tr-TR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(e-imza ile imzalanarak) şeklinde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sunulur. </a:t>
            </a:r>
            <a:endParaRPr lang="tr-TR" sz="2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endParaRPr lang="tr-TR" sz="2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tr-T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e-anahtarlar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teklif ile birlikte gönderilir. </a:t>
            </a:r>
            <a:endParaRPr lang="tr-T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endParaRPr lang="tr-T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Mevcut uygulamada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, elektronik beyan usulünde, e-anahtarlar ihale saatinden sonraki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asgari 3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saat içinde gönderiliyor)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tr-TR" sz="2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26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SORU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825F347-3A9C-4B46-9242-646B6730CC4A}" type="slidenum">
              <a:rPr lang="tr-TR"/>
              <a:pPr>
                <a:defRPr/>
              </a:pPr>
              <a:t>28</a:t>
            </a:fld>
            <a:endParaRPr lang="tr-TR"/>
          </a:p>
        </p:txBody>
      </p:sp>
      <p:sp>
        <p:nvSpPr>
          <p:cNvPr id="20484" name="2 İçerik Yer Tutucusu"/>
          <p:cNvSpPr>
            <a:spLocks noGrp="1"/>
          </p:cNvSpPr>
          <p:nvPr>
            <p:ph sz="quarter" idx="1"/>
          </p:nvPr>
        </p:nvSpPr>
        <p:spPr>
          <a:xfrm>
            <a:off x="395288" y="1600200"/>
            <a:ext cx="8370887" cy="44958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v"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v"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v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E-teklifler hangi belgelerden oluşur?</a:t>
            </a:r>
            <a:endParaRPr lang="tr-TR" sz="2800" b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tr-TR" alt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71792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624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TEKLİFLERİN HAZIRLANMASI VE SUNULMASI</a:t>
            </a:r>
            <a:endParaRPr lang="tr-TR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96814D9-3A33-4FED-A1E2-8F66AEEBFE69}" type="slidenum">
              <a:rPr lang="tr-TR"/>
              <a:pPr>
                <a:defRPr/>
              </a:pPr>
              <a:t>29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94171" y="1268760"/>
            <a:ext cx="8442325" cy="44958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Teklif mektubu ekinde;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Birim fiyat üzerinde teklif alınan ihalelerde </a:t>
            </a:r>
            <a:r>
              <a:rPr lang="tr-TR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BFTC</a:t>
            </a:r>
            <a:endParaRPr lang="tr-T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Yeterlik kriterlerine </a:t>
            </a:r>
            <a:r>
              <a:rPr lang="tr-T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ve varsa fiyat dışı unsurlara ilişkin </a:t>
            </a:r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bilgilerin beyan edilece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tr-TR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YBT</a:t>
            </a:r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lvl="1" algn="just" eaLnBrk="1" hangingPunct="1">
              <a:buFont typeface="Wingdings" pitchFamily="2" charset="2"/>
              <a:buChar char="q"/>
              <a:defRPr/>
            </a:pPr>
            <a:r>
              <a:rPr lang="tr-TR" sz="23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İş </a:t>
            </a:r>
            <a:r>
              <a:rPr lang="tr-TR" sz="23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ortaklı</a:t>
            </a:r>
            <a:r>
              <a:rPr lang="tr-TR" sz="19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sz="23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ı beyannamesi</a:t>
            </a:r>
            <a:r>
              <a:rPr lang="tr-TR" sz="23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3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buFont typeface="Wingdings" pitchFamily="2" charset="2"/>
              <a:buChar char="q"/>
              <a:defRPr/>
            </a:pPr>
            <a:r>
              <a:rPr lang="tr-TR" sz="23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Konsorsiyum beyannamesi</a:t>
            </a:r>
            <a:r>
              <a:rPr lang="tr-TR" sz="23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lvl="1" algn="just" eaLnBrk="1" hangingPunct="1">
              <a:buFont typeface="Wingdings" pitchFamily="2" charset="2"/>
              <a:buChar char="q"/>
              <a:defRPr/>
            </a:pPr>
            <a:r>
              <a:rPr lang="tr-TR" sz="23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 alımı ihalelerinde yeterlik </a:t>
            </a:r>
            <a:r>
              <a:rPr lang="tr-TR" sz="23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kriteri olarak belirlenmesi halinde </a:t>
            </a:r>
            <a:r>
              <a:rPr lang="tr-TR" sz="23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teknik </a:t>
            </a:r>
            <a:r>
              <a:rPr lang="tr-TR" sz="23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şartnameye cevaplar ve </a:t>
            </a:r>
            <a:r>
              <a:rPr lang="tr-TR" sz="23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açıklamalar</a:t>
            </a:r>
            <a:r>
              <a:rPr lang="tr-TR" sz="23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82550" indent="0" algn="just" eaLnBrk="1" hangingPunct="1">
              <a:buNone/>
              <a:defRPr/>
            </a:pP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tr-TR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Sunulur. </a:t>
            </a:r>
          </a:p>
          <a:p>
            <a:pPr algn="just" eaLnBrk="1" hangingPunct="1">
              <a:buFont typeface="Wingdings" pitchFamily="2" charset="2"/>
              <a:buChar char="q"/>
              <a:defRPr/>
            </a:pPr>
            <a:r>
              <a:rPr lang="tr-T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EKAP tarafından otomatik </a:t>
            </a:r>
            <a:r>
              <a:rPr lang="tr-T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oluşturulan 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YBT </a:t>
            </a:r>
            <a:r>
              <a:rPr lang="tr-T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standart formu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nun isteklilerce doldurulması gerekir.</a:t>
            </a:r>
            <a:endParaRPr lang="en-GB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114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 Kamu Alımları Platformu</a:t>
            </a:r>
            <a:br>
              <a:rPr lang="tr-T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(EKAP)</a:t>
            </a:r>
            <a:br>
              <a:rPr lang="tr-T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3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1026" name="Picture 2" descr="ekap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51" y="1602828"/>
            <a:ext cx="7160865" cy="480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TEKLİFLERİN HAZIRLANMASI VE SUNULMASI</a:t>
            </a:r>
            <a:endParaRPr lang="tr-TR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EF00423-446D-4CCD-A321-5191D8621ED6}" type="slidenum">
              <a:rPr lang="tr-TR"/>
              <a:pPr>
                <a:defRPr/>
              </a:pPr>
              <a:t>30</a:t>
            </a:fld>
            <a:endParaRPr lang="tr-TR"/>
          </a:p>
        </p:txBody>
      </p:sp>
      <p:sp>
        <p:nvSpPr>
          <p:cNvPr id="19460" name="2 İçerik Yer Tutucusu"/>
          <p:cNvSpPr>
            <a:spLocks noGrp="1"/>
          </p:cNvSpPr>
          <p:nvPr>
            <p:ph sz="quarter" idx="1"/>
          </p:nvPr>
        </p:nvSpPr>
        <p:spPr>
          <a:xfrm>
            <a:off x="594171" y="1340768"/>
            <a:ext cx="8442325" cy="44958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q"/>
            </a:pPr>
            <a:r>
              <a:rPr lang="tr-TR" sz="26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Ortak girişimlerin katıldı</a:t>
            </a:r>
            <a:r>
              <a:rPr lang="tr-TR" sz="23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sz="26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ı ihalelerde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teklif mektubu ekinde yer alan </a:t>
            </a:r>
            <a:r>
              <a:rPr lang="tr-TR" sz="2600" b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YBT’nun</a:t>
            </a:r>
            <a:r>
              <a:rPr lang="tr-TR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6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2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 ortak tarafından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ayrı </a:t>
            </a:r>
            <a:r>
              <a:rPr lang="tr-TR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ayrı sunulması gerekmektedir. </a:t>
            </a:r>
          </a:p>
          <a:p>
            <a:pPr algn="just" eaLnBrk="1" hangingPunct="1">
              <a:buFont typeface="Wingdings" pitchFamily="2" charset="2"/>
              <a:buChar char="q"/>
            </a:pPr>
            <a:endParaRPr lang="tr-TR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tr-TR" sz="26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Kısmi </a:t>
            </a:r>
            <a:r>
              <a:rPr lang="tr-TR" sz="2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teklife açık ihalelerde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ise teklif mektubu eklerinin tamamının </a:t>
            </a:r>
            <a:r>
              <a:rPr lang="tr-TR" sz="2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 bir kısım için ayrı ayrı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doldurulması gerekmektedir. </a:t>
            </a:r>
            <a:endParaRPr lang="tr-TR" sz="2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endParaRPr lang="tr-TR" sz="2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Zeyilname düzenlenmesi halinde, önceden teklif vermiş olanlar </a:t>
            </a:r>
            <a:r>
              <a:rPr lang="tr-T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e-tekliflerini silmek suretiyle geri çekebilirler.</a:t>
            </a:r>
            <a:endParaRPr lang="tr-TR" sz="2600" b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tr-TR" altLang="tr-TR" sz="23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0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algn="ctr" eaLnBrk="1" hangingPunct="1"/>
            <a:r>
              <a:rPr lang="tr-TR" altLang="tr-TR" sz="3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GEÇİCİ TEMİNAT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91E0B9E-CE2E-447C-80B9-36261BD6A824}" type="slidenum">
              <a:rPr lang="tr-TR"/>
              <a:pPr>
                <a:defRPr/>
              </a:pPr>
              <a:t>31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65609" y="1600200"/>
            <a:ext cx="8370887" cy="4495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Geçici teminat mektupları </a:t>
            </a:r>
            <a:r>
              <a:rPr 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Kurumla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“EKAP Üzerinden Online Bilgi Alışverişine Yönelik İşbirliği Yapılmasına Dair </a:t>
            </a:r>
            <a:r>
              <a:rPr 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Protokol” imzalamış olan bankalardan </a:t>
            </a: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alınabilir.</a:t>
            </a:r>
          </a:p>
          <a:p>
            <a:pPr algn="just">
              <a:buFont typeface="Wingdings" pitchFamily="2" charset="2"/>
              <a:buChar char="q"/>
            </a:pP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durumda, banka tarafından </a:t>
            </a:r>
            <a:r>
              <a:rPr lang="tr-TR" sz="24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ayırt edici bir numara </a:t>
            </a: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verilir ve bu numara </a:t>
            </a:r>
            <a:r>
              <a:rPr lang="tr-TR" sz="2400" b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YBT’nun</a:t>
            </a: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ilgili bölümünde belirtilir. </a:t>
            </a:r>
            <a:endParaRPr lang="tr-TR" sz="24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tr-TR" altLang="tr-TR" sz="24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Fiziki </a:t>
            </a:r>
            <a:r>
              <a:rPr lang="tr-TR" alt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ortamda alınması durumunda,</a:t>
            </a:r>
            <a:r>
              <a:rPr lang="tr-TR" alt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mektuba ilişkin </a:t>
            </a:r>
            <a:r>
              <a:rPr lang="tr-TR" alt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bilgiler </a:t>
            </a:r>
            <a:r>
              <a:rPr lang="tr-TR" altLang="tr-TR" sz="2400" b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YBT’de</a:t>
            </a:r>
            <a:r>
              <a:rPr lang="tr-TR" alt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beyan edilir </a:t>
            </a:r>
            <a:r>
              <a:rPr lang="tr-TR" alt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 ihale komisyonu kararı alınmadan önce talep üzerine idareye sunulur. </a:t>
            </a:r>
            <a:endParaRPr lang="tr-TR" sz="24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Geçici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teminat mektubu </a:t>
            </a:r>
            <a:r>
              <a:rPr 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dışındaki teminatların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saymanlık ya da muhasebe müdürlüklerine </a:t>
            </a:r>
            <a:r>
              <a:rPr 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yatırıldı</a:t>
            </a:r>
            <a:r>
              <a:rPr lang="tr-TR" sz="1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ına ilişkin bilgiler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yine  </a:t>
            </a:r>
            <a:r>
              <a:rPr lang="tr-TR" sz="2400" b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YBT’nun</a:t>
            </a: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ilgili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bölümünde belirtilir.  </a:t>
            </a:r>
            <a:endParaRPr lang="en-GB" sz="24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GB" sz="1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881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algn="ctr" eaLnBrk="1" hangingPunct="1"/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BANKA REFERANS MEKTUBU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B91E0B9E-CE2E-447C-80B9-36261BD6A824}" type="slidenum">
              <a:rPr lang="tr-TR"/>
              <a:pPr>
                <a:defRPr/>
              </a:pPr>
              <a:t>32</a:t>
            </a:fld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65609" y="1600200"/>
            <a:ext cx="8370887" cy="44958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Banka referans mektuplarının </a:t>
            </a:r>
            <a:r>
              <a:rPr lang="tr-TR" sz="2400" b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EİUY’nin</a:t>
            </a: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20/1 fıkrasına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uygun olarak alınması halinde, mektuba ilişkin </a:t>
            </a:r>
            <a:r>
              <a:rPr 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ayırt edici numara;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Anılan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maddeye uygun olarak alınmaması halinde ise düzenlenen </a:t>
            </a:r>
            <a:r>
              <a:rPr 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mektuba ilişkin bilgiler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400" b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YBT’nun</a:t>
            </a: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ilgili bölümünde belirtilir</a:t>
            </a: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4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Mevcutta</a:t>
            </a: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elektronik beyan usulünde,</a:t>
            </a:r>
            <a:r>
              <a:rPr lang="tr-TR" sz="24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banka referans mektubu istenemiyor.)</a:t>
            </a:r>
            <a:endParaRPr lang="en-GB" sz="1800" b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5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TEKLİFLERİN </a:t>
            </a:r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AÇILMASI VE DEĞERLENDİRİLMESİ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825F347-3A9C-4B46-9242-646B6730CC4A}" type="slidenum">
              <a:rPr lang="tr-TR"/>
              <a:pPr>
                <a:defRPr/>
              </a:pPr>
              <a:t>33</a:t>
            </a:fld>
            <a:endParaRPr lang="tr-TR"/>
          </a:p>
        </p:txBody>
      </p:sp>
      <p:sp>
        <p:nvSpPr>
          <p:cNvPr id="20484" name="2 İçerik Yer Tutucusu"/>
          <p:cNvSpPr>
            <a:spLocks noGrp="1"/>
          </p:cNvSpPr>
          <p:nvPr>
            <p:ph sz="quarter" idx="1"/>
          </p:nvPr>
        </p:nvSpPr>
        <p:spPr>
          <a:xfrm>
            <a:off x="665609" y="1600200"/>
            <a:ext cx="8370887" cy="4495800"/>
          </a:xfrm>
        </p:spPr>
        <p:txBody>
          <a:bodyPr/>
          <a:lstStyle/>
          <a:p>
            <a:pPr algn="just" eaLnBrk="1" hangingPunct="1"/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İhale tarih ve saatinde, </a:t>
            </a:r>
            <a:r>
              <a:rPr 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hazır bulunanların önünde, </a:t>
            </a: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istekliler tarafından gönderilen e-anahtarlar kullanılmak suretiyle e-teklifler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EKAP’ta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açılır.</a:t>
            </a:r>
          </a:p>
          <a:p>
            <a:pPr algn="just" eaLnBrk="1" hangingPunct="1"/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E-anahtarın bozuk olması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veya 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e-teklifin virüslü olması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nedeniyle açılmayan teklifler tutanakla tespit edilir.</a:t>
            </a:r>
            <a:endParaRPr 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İlk oturumda öncelikle </a:t>
            </a:r>
            <a:r>
              <a:rPr 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teklif </a:t>
            </a:r>
            <a:r>
              <a:rPr lang="tr-TR" sz="2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mektubu ve geçici teminatı uygun olmayan</a:t>
            </a: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istekliler tutanakla </a:t>
            </a: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tespit edilir. </a:t>
            </a:r>
            <a:endParaRPr 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tr-TR" sz="24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tr-TR" altLang="tr-TR" sz="2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623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TEKLİFLERİN </a:t>
            </a:r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AÇILMASI VE DEĞERLENDİRİLMESİ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825F347-3A9C-4B46-9242-646B6730CC4A}" type="slidenum">
              <a:rPr lang="tr-TR"/>
              <a:pPr>
                <a:defRPr/>
              </a:pPr>
              <a:t>34</a:t>
            </a:fld>
            <a:endParaRPr lang="tr-TR"/>
          </a:p>
        </p:txBody>
      </p:sp>
      <p:sp>
        <p:nvSpPr>
          <p:cNvPr id="20484" name="2 İçerik Yer Tutucusu"/>
          <p:cNvSpPr>
            <a:spLocks noGrp="1"/>
          </p:cNvSpPr>
          <p:nvPr>
            <p:ph sz="quarter" idx="1"/>
          </p:nvPr>
        </p:nvSpPr>
        <p:spPr>
          <a:xfrm>
            <a:off x="665609" y="1600200"/>
            <a:ext cx="8370887" cy="4495800"/>
          </a:xfrm>
        </p:spPr>
        <p:txBody>
          <a:bodyPr/>
          <a:lstStyle/>
          <a:p>
            <a:pPr algn="just" eaLnBrk="1" hangingPunct="1"/>
            <a:r>
              <a:rPr 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21/f pazarlık usulü </a:t>
            </a: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ile yapılanlar ile </a:t>
            </a:r>
            <a:r>
              <a:rPr 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elektronik eksiltme yapılması öngörülen </a:t>
            </a: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ihaleler dışındaki ihalelerde,</a:t>
            </a:r>
          </a:p>
          <a:p>
            <a:pPr algn="just" eaLnBrk="1" hangingPunct="1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İstekliler ile 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teklif fiyatları ve YM açıklanarak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ilgili tutanak </a:t>
            </a: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EKAP’ta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tanzim edilir. Çıktısı imzalanır.</a:t>
            </a:r>
          </a:p>
          <a:p>
            <a:pPr algn="just" eaLnBrk="1" hangingPunct="1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İlk oturumda tanzim edilen 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tutanaklar isteklilerce </a:t>
            </a:r>
            <a:r>
              <a:rPr lang="tr-TR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EKAP’ta</a:t>
            </a: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durum izleme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penceresinden görülebilir.</a:t>
            </a:r>
            <a:endParaRPr 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tr-TR" sz="24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tr-TR" altLang="tr-TR" sz="2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34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TEKLİFLERİN </a:t>
            </a:r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AÇILMASI VE DEĞERLENDİRİLMESİ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825F347-3A9C-4B46-9242-646B6730CC4A}" type="slidenum">
              <a:rPr lang="tr-TR"/>
              <a:pPr>
                <a:defRPr/>
              </a:pPr>
              <a:t>35</a:t>
            </a:fld>
            <a:endParaRPr lang="tr-TR"/>
          </a:p>
        </p:txBody>
      </p:sp>
      <p:sp>
        <p:nvSpPr>
          <p:cNvPr id="20484" name="2 İçerik Yer Tutucusu"/>
          <p:cNvSpPr>
            <a:spLocks noGrp="1"/>
          </p:cNvSpPr>
          <p:nvPr>
            <p:ph sz="quarter" idx="1"/>
          </p:nvPr>
        </p:nvSpPr>
        <p:spPr>
          <a:xfrm>
            <a:off x="755576" y="1600200"/>
            <a:ext cx="8370887" cy="4495800"/>
          </a:xfrm>
        </p:spPr>
        <p:txBody>
          <a:bodyPr/>
          <a:lstStyle/>
          <a:p>
            <a:pPr marL="82550" indent="0" algn="just" eaLnBrk="1" hangingPunct="1">
              <a:buNone/>
            </a:pPr>
            <a:r>
              <a:rPr lang="tr-TR" b="0" u="sng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İlk Oturumda Düzenlenen Tutanaklar</a:t>
            </a:r>
          </a:p>
          <a:p>
            <a:pPr marL="82550" indent="0" algn="just" eaLnBrk="1" hangingPunct="1">
              <a:buNone/>
            </a:pPr>
            <a:endParaRPr lang="tr-TR" sz="28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Açılamayan E-Teklif Tutanağı</a:t>
            </a:r>
          </a:p>
          <a:p>
            <a:pPr algn="just" eaLnBrk="1" hangingPunct="1"/>
            <a:endParaRPr lang="tr-TR" sz="28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E-Teklif Açma ve Belge Kontrol Tutanağı</a:t>
            </a:r>
          </a:p>
          <a:p>
            <a:pPr algn="just" eaLnBrk="1" hangingPunct="1"/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İsteklilerce Teklif Edilen Fiyatlar Tutanağı </a:t>
            </a:r>
          </a:p>
          <a:p>
            <a:pPr algn="just" eaLnBrk="1" hangingPunct="1"/>
            <a:r>
              <a:rPr lang="tr-TR" sz="28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(Kısmi teklif verilen ihalelerde her bir kısım için ayrı ayrı)</a:t>
            </a:r>
          </a:p>
          <a:p>
            <a:pPr algn="just" eaLnBrk="1" hangingPunct="1"/>
            <a:endParaRPr 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tr-TR" sz="24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tr-TR" altLang="tr-TR" sz="2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14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SORU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825F347-3A9C-4B46-9242-646B6730CC4A}" type="slidenum">
              <a:rPr lang="tr-TR"/>
              <a:pPr>
                <a:defRPr/>
              </a:pPr>
              <a:t>36</a:t>
            </a:fld>
            <a:endParaRPr lang="tr-TR"/>
          </a:p>
        </p:txBody>
      </p:sp>
      <p:sp>
        <p:nvSpPr>
          <p:cNvPr id="20484" name="2 İçerik Yer Tutucusu"/>
          <p:cNvSpPr>
            <a:spLocks noGrp="1"/>
          </p:cNvSpPr>
          <p:nvPr>
            <p:ph sz="quarter" idx="1"/>
          </p:nvPr>
        </p:nvSpPr>
        <p:spPr>
          <a:xfrm>
            <a:off x="395288" y="1600200"/>
            <a:ext cx="8370887" cy="44958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v"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v"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EKAP’taki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teknik problemler veya mücbir sebepler nedeniyle e-tekliflerin gönderilemediği ya da e-tekliflerin açılamadığı durumlarda ne yapılabilir?</a:t>
            </a:r>
            <a:endParaRPr lang="tr-TR" sz="2800" b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tr-TR" alt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2954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789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TEKLİFLERİN </a:t>
            </a:r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AÇILMASI VE DEĞERLENDİRİLMESİ 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825F347-3A9C-4B46-9242-646B6730CC4A}" type="slidenum">
              <a:rPr lang="tr-TR"/>
              <a:pPr>
                <a:defRPr/>
              </a:pPr>
              <a:t>37</a:t>
            </a:fld>
            <a:endParaRPr lang="tr-TR"/>
          </a:p>
        </p:txBody>
      </p:sp>
      <p:sp>
        <p:nvSpPr>
          <p:cNvPr id="20484" name="2 İçerik Yer Tutucusu"/>
          <p:cNvSpPr>
            <a:spLocks noGrp="1"/>
          </p:cNvSpPr>
          <p:nvPr>
            <p:ph sz="quarter" idx="1"/>
          </p:nvPr>
        </p:nvSpPr>
        <p:spPr>
          <a:xfrm>
            <a:off x="665609" y="1600200"/>
            <a:ext cx="8370887" cy="44958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tr-TR" sz="2700" b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EKAP’tan</a:t>
            </a:r>
            <a:r>
              <a:rPr lang="tr-TR" sz="27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kaynaklanan </a:t>
            </a:r>
            <a:r>
              <a:rPr lang="tr-TR" sz="27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teknik problemlerden </a:t>
            </a:r>
            <a:r>
              <a:rPr lang="tr-TR" sz="27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tr-T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Öngörülmesi ve önlenmesi mümkün olmayan genel ve objektif nedenlerle </a:t>
            </a:r>
            <a:r>
              <a:rPr lang="tr-TR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(mücbir sebeplerle) </a:t>
            </a:r>
            <a:r>
              <a:rPr lang="tr-TR" sz="2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EKAP’a</a:t>
            </a:r>
            <a:r>
              <a:rPr lang="tr-T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 erişimin sağlanamamasından dolayı</a:t>
            </a:r>
          </a:p>
          <a:p>
            <a:pPr algn="just" eaLnBrk="1" hangingPunct="1"/>
            <a:r>
              <a:rPr lang="tr-TR" sz="27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İhale tarih ve saatinden </a:t>
            </a:r>
            <a:r>
              <a:rPr lang="tr-TR" sz="27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bir gün öncesinden itibaren </a:t>
            </a:r>
            <a:r>
              <a:rPr lang="tr-TR" sz="27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e-tekliflerin ve e-anahtarların </a:t>
            </a:r>
            <a:r>
              <a:rPr lang="tr-TR" sz="27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hiçbir istekli tarafından</a:t>
            </a:r>
            <a:r>
              <a:rPr lang="tr-TR" sz="27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700" b="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EKAP’a</a:t>
            </a:r>
            <a:r>
              <a:rPr lang="tr-TR" sz="27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iletilememesi ve/veya</a:t>
            </a:r>
          </a:p>
          <a:p>
            <a:pPr algn="just" eaLnBrk="1" hangingPunct="1"/>
            <a:r>
              <a:rPr lang="tr-T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İhale saatinde </a:t>
            </a:r>
            <a:r>
              <a:rPr lang="tr-TR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e-tekliflerin açılamaması </a:t>
            </a:r>
            <a:r>
              <a:rPr lang="tr-T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halinde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tr-TR" sz="27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KİK idareye ihaleyi azami </a:t>
            </a:r>
            <a:r>
              <a:rPr lang="tr-TR" sz="27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işgünü erteleme yetkisi </a:t>
            </a:r>
            <a:r>
              <a:rPr lang="tr-TR" sz="27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tanıyabilir.</a:t>
            </a:r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tr-TR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Sorun giderilemezse </a:t>
            </a:r>
            <a:r>
              <a:rPr lang="tr-TR" sz="2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ihale iptal edilir.</a:t>
            </a:r>
            <a:endParaRPr lang="tr-TR" sz="2700" b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tr-TR" sz="27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tr-TR" altLang="tr-TR" sz="27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847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TEKLİFLERİN DEĞERLENDİRİLMESİ </a:t>
            </a:r>
            <a:endParaRPr lang="tr-TR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EEF49B0-6E36-4E64-8F3B-09DEF28D56DE}" type="slidenum">
              <a:rPr lang="tr-TR"/>
              <a:pPr>
                <a:defRPr/>
              </a:pPr>
              <a:t>38</a:t>
            </a:fld>
            <a:endParaRPr lang="tr-TR"/>
          </a:p>
        </p:txBody>
      </p:sp>
      <p:sp>
        <p:nvSpPr>
          <p:cNvPr id="25604" name="2 İçerik Yer Tutucusu"/>
          <p:cNvSpPr>
            <a:spLocks noGrp="1"/>
          </p:cNvSpPr>
          <p:nvPr>
            <p:ph sz="quarter" idx="1"/>
          </p:nvPr>
        </p:nvSpPr>
        <p:spPr>
          <a:xfrm>
            <a:off x="1043608" y="1600200"/>
            <a:ext cx="8082855" cy="4495800"/>
          </a:xfrm>
        </p:spPr>
        <p:txBody>
          <a:bodyPr/>
          <a:lstStyle/>
          <a:p>
            <a:pPr algn="just" eaLnBrk="1" hangingPunct="1"/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Katılım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belgeleri ve yeterlik kriterleri ile ilgili </a:t>
            </a:r>
            <a:r>
              <a:rPr 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tr-TR" sz="20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erlendirme,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istekliler tarafından doldurulan </a:t>
            </a:r>
            <a:r>
              <a:rPr lang="tr-TR" sz="2400" b="0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YBT’nda</a:t>
            </a:r>
            <a:r>
              <a:rPr lang="tr-TR" sz="24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beyan edilen bilgi ve belgeler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esas alınarak yapılır. </a:t>
            </a:r>
          </a:p>
          <a:p>
            <a:pPr algn="just" eaLnBrk="1" hangingPunct="1"/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Beyan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edilen bilgi ve </a:t>
            </a: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belgelerden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EKAP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veya </a:t>
            </a:r>
            <a:endParaRPr lang="tr-TR" sz="2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tr-TR" sz="1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kamu kurum ve kuruluşları ile </a:t>
            </a:r>
            <a:endParaRPr lang="tr-TR" sz="2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kamu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kurumu niteli</a:t>
            </a:r>
            <a:r>
              <a:rPr lang="tr-TR" sz="1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indeki meslek kuruluşlarının </a:t>
            </a:r>
            <a:endParaRPr lang="tr-TR" sz="2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siteleri üzerinden sorgulanabilenler, </a:t>
            </a:r>
            <a:r>
              <a:rPr 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belgelerdeki kayıtlı bilgiler esas alınarak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tr-TR" sz="2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erlendirmeye tabi tutulur. </a:t>
            </a:r>
            <a:endParaRPr lang="tr-TR" sz="2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tr-TR" sz="24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771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TEKLİFLERİN DEĞERLENDİRİLMESİ </a:t>
            </a:r>
            <a:endParaRPr lang="tr-TR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F5AB7A3-0336-467B-A400-E3915F30D48A}" type="slidenum">
              <a:rPr lang="tr-TR"/>
              <a:pPr>
                <a:defRPr/>
              </a:pPr>
              <a:t>39</a:t>
            </a:fld>
            <a:endParaRPr lang="tr-TR"/>
          </a:p>
        </p:txBody>
      </p:sp>
      <p:sp>
        <p:nvSpPr>
          <p:cNvPr id="26628" name="2 İçerik Yer Tutucusu"/>
          <p:cNvSpPr>
            <a:spLocks noGrp="1"/>
          </p:cNvSpPr>
          <p:nvPr>
            <p:ph sz="quarter" idx="1"/>
          </p:nvPr>
        </p:nvSpPr>
        <p:spPr>
          <a:xfrm>
            <a:off x="827584" y="1600200"/>
            <a:ext cx="8136904" cy="4708525"/>
          </a:xfrm>
        </p:spPr>
        <p:txBody>
          <a:bodyPr/>
          <a:lstStyle/>
          <a:p>
            <a:pPr algn="just" eaLnBrk="1" hangingPunct="1"/>
            <a:r>
              <a:rPr lang="tr-TR" sz="26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İnternet siteleri üzerinden sorgulanamayan </a:t>
            </a:r>
            <a:r>
              <a:rPr lang="tr-TR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bilgi ve belgeler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endParaRPr lang="tr-TR" sz="2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tr-TR" sz="26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 alımı ihalelerinde teknik </a:t>
            </a:r>
            <a:r>
              <a:rPr lang="tr-TR" sz="2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şartnameye cevaplar ve açıklamalara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yönelik </a:t>
            </a:r>
            <a:r>
              <a:rPr lang="tr-TR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ilk değerlendirme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beyan edilen bilgiler esas alınarak yapılır. </a:t>
            </a:r>
            <a:endParaRPr lang="tr-TR" sz="2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İsteklilerin, ihale tarihi itibariyle, </a:t>
            </a:r>
            <a:r>
              <a:rPr lang="tr-TR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yasaklılık teyitleri </a:t>
            </a:r>
            <a:r>
              <a:rPr lang="tr-T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yapılır.</a:t>
            </a:r>
            <a:endParaRPr lang="tr-TR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r>
              <a:rPr lang="tr-TR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değerlendirme sonucunda ihalede </a:t>
            </a:r>
            <a:r>
              <a:rPr lang="tr-TR" sz="2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öngörülen şartları sağlamadığı anlaşılan teklifler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değerlendirme dışı bırakılır</a:t>
            </a:r>
            <a:r>
              <a:rPr lang="tr-TR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endParaRPr lang="tr-TR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tr-TR" altLang="tr-TR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3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 Kamu Alımları Platformu</a:t>
            </a:r>
            <a:br>
              <a:rPr lang="tr-T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(EKAP)</a:t>
            </a:r>
            <a:br>
              <a:rPr lang="tr-T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4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AutoShape 2" descr="ekap logo ile ilgili gÃ¶rsel sonucu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pPr algn="just"/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Kamu Alımları Platformu (EKAP)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Eylül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2010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tarihinde devreye alınmıştır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2550" indent="0" algn="just">
              <a:buNone/>
            </a:pPr>
            <a:endParaRPr lang="tr-TR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EKAP, en önemli e-devlet projelerinden biri olup, halihazırda </a:t>
            </a:r>
            <a:r>
              <a:rPr lang="tr-TR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170.000 </a:t>
            </a:r>
            <a:r>
              <a:rPr lang="tr-T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gerçek/tüzel kişi, 31.000 idare ve </a:t>
            </a:r>
            <a:r>
              <a:rPr lang="tr-TR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800.000 </a:t>
            </a:r>
            <a:r>
              <a:rPr lang="tr-T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kullanıcı </a:t>
            </a:r>
            <a:r>
              <a:rPr lang="tr-TR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EKAP’a</a:t>
            </a:r>
            <a:r>
              <a:rPr lang="tr-TR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kayıtlıdır.</a:t>
            </a: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endParaRPr lang="tr-TR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75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TEKLİFLERİN DEĞERLENDİRİLMESİ </a:t>
            </a:r>
            <a:endParaRPr lang="tr-TR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F5AB7A3-0336-467B-A400-E3915F30D48A}" type="slidenum">
              <a:rPr lang="tr-TR"/>
              <a:pPr>
                <a:defRPr/>
              </a:pPr>
              <a:t>40</a:t>
            </a:fld>
            <a:endParaRPr lang="tr-TR"/>
          </a:p>
        </p:txBody>
      </p:sp>
      <p:sp>
        <p:nvSpPr>
          <p:cNvPr id="26628" name="2 İçerik Yer Tutucusu"/>
          <p:cNvSpPr>
            <a:spLocks noGrp="1"/>
          </p:cNvSpPr>
          <p:nvPr>
            <p:ph sz="quarter" idx="1"/>
          </p:nvPr>
        </p:nvSpPr>
        <p:spPr>
          <a:xfrm>
            <a:off x="755576" y="1600200"/>
            <a:ext cx="8208912" cy="4708525"/>
          </a:xfrm>
        </p:spPr>
        <p:txBody>
          <a:bodyPr/>
          <a:lstStyle/>
          <a:p>
            <a:pPr algn="just" eaLnBrk="1" hangingPunct="1"/>
            <a:r>
              <a:rPr lang="tr-TR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Tekliflerin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açılması ve değerlendirilmesine ilişkin </a:t>
            </a:r>
            <a:r>
              <a:rPr lang="tr-TR" sz="2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tutanaklar </a:t>
            </a:r>
            <a:endParaRPr lang="tr-TR" sz="2600" b="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EKAP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üzerinde </a:t>
            </a: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hazırlanıp, çıktısı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alınarak ihale komisyonu üyeleri tarafından imzalanır ve </a:t>
            </a:r>
            <a:endParaRPr lang="tr-TR" sz="2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/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oturum kapatılmadan önce bilgiler </a:t>
            </a:r>
            <a:r>
              <a:rPr lang="tr-TR" sz="2400" b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EKAP’a</a:t>
            </a:r>
            <a:r>
              <a:rPr 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kaydedilir.</a:t>
            </a:r>
          </a:p>
          <a:p>
            <a:pPr algn="just" eaLnBrk="1" hangingPunct="1"/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Aktarılan inceleme sürecinden (varsa ADTS ve/veya elektronik eksiltme tamamlandıktan) sonra de</a:t>
            </a:r>
            <a:r>
              <a:rPr lang="tr-TR" sz="2200" dirty="0"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sz="2600" dirty="0">
                <a:latin typeface="Arial" panose="020B0604020202020204" pitchFamily="34" charset="0"/>
                <a:cs typeface="Arial" panose="020B0604020202020204" pitchFamily="34" charset="0"/>
              </a:rPr>
              <a:t>erlendirme dışı bırakılmayan tekliflerden </a:t>
            </a:r>
            <a:r>
              <a:rPr lang="tr-TR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düşük fiyatı teklif eden ilk iki istekli belirlenir. </a:t>
            </a:r>
          </a:p>
          <a:p>
            <a:pPr algn="just" eaLnBrk="1" hangingPunct="1"/>
            <a:endParaRPr lang="tr-TR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tr-TR" altLang="tr-TR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94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TEKLİFLERİN DEĞERLENDİRİLMESİ </a:t>
            </a:r>
            <a:endParaRPr lang="tr-TR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F5AB7A3-0336-467B-A400-E3915F30D48A}" type="slidenum">
              <a:rPr lang="tr-TR"/>
              <a:pPr>
                <a:defRPr/>
              </a:pPr>
              <a:t>41</a:t>
            </a:fld>
            <a:endParaRPr lang="tr-TR"/>
          </a:p>
        </p:txBody>
      </p:sp>
      <p:sp>
        <p:nvSpPr>
          <p:cNvPr id="26628" name="2 İçerik Yer Tutucusu"/>
          <p:cNvSpPr>
            <a:spLocks noGrp="1"/>
          </p:cNvSpPr>
          <p:nvPr>
            <p:ph sz="quarter" idx="1"/>
          </p:nvPr>
        </p:nvSpPr>
        <p:spPr>
          <a:xfrm>
            <a:off x="755576" y="1556792"/>
            <a:ext cx="7938839" cy="47085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tr-TR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İki istekliden beyan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ettikleri </a:t>
            </a:r>
            <a:r>
              <a:rPr lang="tr-TR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bilgi ve belgelerden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3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EKAP </a:t>
            </a:r>
            <a:r>
              <a:rPr lang="tr-TR" sz="23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veya di</a:t>
            </a:r>
            <a:r>
              <a:rPr lang="tr-TR" sz="1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sz="23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 kamu kurum ve kuruluşları ile kamu kurumu niteliğindeki meslek kuruluşlarının </a:t>
            </a:r>
            <a:r>
              <a:rPr lang="tr-TR" sz="23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internet siteleri üzerinden sorgulanamayanlar </a:t>
            </a:r>
            <a:r>
              <a:rPr lang="tr-TR" sz="23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endParaRPr lang="tr-TR" sz="23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300" dirty="0"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sz="23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stenilmiş ise </a:t>
            </a:r>
            <a:r>
              <a:rPr lang="tr-TR" sz="23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teknik </a:t>
            </a:r>
            <a:r>
              <a:rPr lang="tr-TR" sz="23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şartnameye cevaplar ve açıklamalara ilişkin </a:t>
            </a:r>
            <a:r>
              <a:rPr lang="tr-TR" sz="23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tevsik edici </a:t>
            </a:r>
            <a:r>
              <a:rPr lang="tr-TR" sz="23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belgeler ve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YBT’nda</a:t>
            </a:r>
            <a:r>
              <a:rPr lang="tr-T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beyan </a:t>
            </a:r>
            <a:r>
              <a:rPr lang="tr-TR" sz="2300" smtClean="0">
                <a:latin typeface="Arial" panose="020B0604020202020204" pitchFamily="34" charset="0"/>
                <a:cs typeface="Arial" panose="020B0604020202020204" pitchFamily="34" charset="0"/>
              </a:rPr>
              <a:t>edilmiş ise, f</a:t>
            </a:r>
            <a:r>
              <a:rPr lang="tr-TR" sz="2300" b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iziki </a:t>
            </a:r>
            <a:r>
              <a:rPr lang="tr-TR" sz="23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ortamda alınmış </a:t>
            </a:r>
            <a:r>
              <a:rPr lang="tr-TR" sz="23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geçici teminat mektubunu</a:t>
            </a:r>
            <a:r>
              <a:rPr lang="tr-TR" sz="23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6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belgelerin </a:t>
            </a:r>
            <a:r>
              <a:rPr lang="tr-TR" sz="2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sunuluş şekline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uygun olarak sunmaları için </a:t>
            </a:r>
            <a:r>
              <a:rPr lang="tr-TR" sz="2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iki iş gününden az olmamak üzere makul bir süre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verilir.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tr-TR" sz="24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058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SORU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825F347-3A9C-4B46-9242-646B6730CC4A}" type="slidenum">
              <a:rPr lang="tr-TR"/>
              <a:pPr>
                <a:defRPr/>
              </a:pPr>
              <a:t>42</a:t>
            </a:fld>
            <a:endParaRPr lang="tr-TR"/>
          </a:p>
        </p:txBody>
      </p:sp>
      <p:sp>
        <p:nvSpPr>
          <p:cNvPr id="20484" name="2 İçerik Yer Tutucusu"/>
          <p:cNvSpPr>
            <a:spLocks noGrp="1"/>
          </p:cNvSpPr>
          <p:nvPr>
            <p:ph sz="quarter" idx="1"/>
          </p:nvPr>
        </p:nvSpPr>
        <p:spPr>
          <a:xfrm>
            <a:off x="665609" y="1600200"/>
            <a:ext cx="8370887" cy="44958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v"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Mal alımı ihalelerinde idarece numune alımı/testi veya demonstrasyon yaptırılması yeterlik kriteri olarak öngörülür ise, bunlar ihale sürecinin hangi aşamasında gerçekleştirilir?</a:t>
            </a:r>
            <a:endParaRPr lang="tr-TR" sz="2800" b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tr-TR" alt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24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TEKLİFLERİN DEĞERLENDİRİLMESİ </a:t>
            </a:r>
            <a:endParaRPr lang="tr-TR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F5AB7A3-0336-467B-A400-E3915F30D48A}" type="slidenum">
              <a:rPr lang="tr-TR"/>
              <a:pPr>
                <a:defRPr/>
              </a:pPr>
              <a:t>43</a:t>
            </a:fld>
            <a:endParaRPr lang="tr-TR"/>
          </a:p>
        </p:txBody>
      </p:sp>
      <p:sp>
        <p:nvSpPr>
          <p:cNvPr id="26628" name="2 İçerik Yer Tutucusu"/>
          <p:cNvSpPr>
            <a:spLocks noGrp="1"/>
          </p:cNvSpPr>
          <p:nvPr>
            <p:ph sz="quarter" idx="1"/>
          </p:nvPr>
        </p:nvSpPr>
        <p:spPr>
          <a:xfrm>
            <a:off x="737617" y="1556792"/>
            <a:ext cx="8226871" cy="504056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İhale dokümanında öngörülmesi halinde </a:t>
            </a:r>
            <a:endParaRPr 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4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numune uygunlu</a:t>
            </a:r>
            <a:r>
              <a:rPr lang="tr-TR" sz="20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sz="24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endParaRPr lang="tr-TR" sz="2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4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demonstrasyon </a:t>
            </a:r>
            <a:r>
              <a:rPr 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işlemlerine ilişkin de</a:t>
            </a:r>
            <a:r>
              <a:rPr lang="tr-TR" sz="20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erlendirme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endParaRPr lang="tr-TR" sz="2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süreçte tamamlanır</a:t>
            </a: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Verilen süre içerisinde </a:t>
            </a:r>
            <a:endParaRPr 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istenen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belgeleri </a:t>
            </a:r>
            <a:r>
              <a:rPr 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sunmayan istekliler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ile </a:t>
            </a:r>
            <a:endParaRPr lang="tr-TR" sz="2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4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numune 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ve/veya demonstrasyon işlemlerine ilişkin </a:t>
            </a:r>
            <a:r>
              <a:rPr lang="tr-TR" sz="24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yükümlülüklerini yerine getirmeyen</a:t>
            </a:r>
            <a:r>
              <a:rPr lang="tr-TR" sz="24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isteklilerin </a:t>
            </a:r>
            <a:endParaRPr lang="tr-TR" sz="2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teklifleri </a:t>
            </a: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değerlendirme dışı bırakılarak </a:t>
            </a:r>
            <a:r>
              <a:rPr lang="tr-TR" sz="2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geçici teminatları gelir kaydedilir</a:t>
            </a: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03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TEKLİFLERİN DEĞERLENDİRİLMESİ </a:t>
            </a:r>
            <a:endParaRPr lang="tr-TR" sz="6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71600" y="1453480"/>
            <a:ext cx="7938464" cy="4495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İsteklilerden;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3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Sunduğu </a:t>
            </a:r>
            <a:r>
              <a:rPr lang="tr-TR" sz="23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belgeler beyan ettiği bilgileri </a:t>
            </a:r>
            <a:r>
              <a:rPr lang="tr-TR" sz="23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doğrulayamayan</a:t>
            </a:r>
            <a:r>
              <a:rPr lang="tr-TR" sz="23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3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veya </a:t>
            </a:r>
            <a:endParaRPr lang="tr-TR" sz="23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3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Numune </a:t>
            </a:r>
            <a:r>
              <a:rPr lang="tr-TR" sz="23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değerlendirilmesi ve demonstrasyon işlemi </a:t>
            </a:r>
            <a:r>
              <a:rPr lang="tr-TR" sz="23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başarısız </a:t>
            </a:r>
            <a:r>
              <a:rPr lang="tr-TR" sz="23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sonuçlananların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teklifleri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değerlendirme dışı bırakılır.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tr-TR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 işleme ekonomik açıdan en avantajlı birinci </a:t>
            </a:r>
            <a:r>
              <a:rPr lang="tr-TR" sz="2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 belirlenecek ise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ikinci teklif sahibi tespit edilene kadar devam edilir</a:t>
            </a:r>
            <a:r>
              <a:rPr lang="tr-TR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tr-TR" sz="2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tr-TR" altLang="tr-TR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GB" altLang="tr-TR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altLang="tr-TR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tr-TR" altLang="tr-TR" sz="2600" b="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2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Başlık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EKONOMİK AÇIDAN EN AVANTAJLI TEKLİF</a:t>
            </a:r>
            <a:endParaRPr lang="en-US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FA04B51-DBC1-4DC7-89EE-FC08EE0D85C1}" type="slidenum">
              <a:rPr lang="tr-TR"/>
              <a:pPr>
                <a:defRPr/>
              </a:pPr>
              <a:t>45</a:t>
            </a:fld>
            <a:endParaRPr lang="tr-TR" dirty="0"/>
          </a:p>
        </p:txBody>
      </p:sp>
      <p:sp>
        <p:nvSpPr>
          <p:cNvPr id="10244" name="2 İçerik Yer Tutucusu"/>
          <p:cNvSpPr>
            <a:spLocks noGrp="1"/>
          </p:cNvSpPr>
          <p:nvPr>
            <p:ph sz="quarter" idx="1"/>
          </p:nvPr>
        </p:nvSpPr>
        <p:spPr>
          <a:xfrm>
            <a:off x="593601" y="1600200"/>
            <a:ext cx="8370887" cy="4495800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tr-TR" alt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EAEAT en </a:t>
            </a:r>
            <a:r>
              <a:rPr lang="tr-TR" alt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düşük fiyat esasına göre </a:t>
            </a:r>
            <a:r>
              <a:rPr lang="tr-TR" alt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veya fiyat ile birlikte fiyat dışı unsurlar dikkate alınarak belirlenir. </a:t>
            </a:r>
          </a:p>
          <a:p>
            <a:pPr algn="just">
              <a:buFont typeface="Wingdings" pitchFamily="2" charset="2"/>
              <a:buChar char="q"/>
            </a:pP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(Mevcutta, 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 beyan usulünde,</a:t>
            </a:r>
            <a:r>
              <a:rPr lang="tr-TR" alt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EAEAT sadece en </a:t>
            </a:r>
            <a:r>
              <a:rPr lang="tr-TR" alt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düşük fiyat esasına göre </a:t>
            </a: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belirleniyor)</a:t>
            </a:r>
          </a:p>
          <a:p>
            <a:pPr algn="just">
              <a:buFont typeface="Wingdings" pitchFamily="2" charset="2"/>
              <a:buChar char="q"/>
            </a:pP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EAEAT ve varsa EAEA2T, </a:t>
            </a:r>
            <a:r>
              <a:rPr lang="tr-TR" alt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yasaklılık teyitleri yapılarak,</a:t>
            </a:r>
            <a:r>
              <a:rPr lang="tr-TR" alt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alınan ihale komisyonu kararı, ihale yetkilisinin onayına sunulur.</a:t>
            </a:r>
            <a:endParaRPr lang="tr-TR" alt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tr-TR" altLang="tr-TR" sz="24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76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SORU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825F347-3A9C-4B46-9242-646B6730CC4A}" type="slidenum">
              <a:rPr lang="tr-TR"/>
              <a:pPr>
                <a:defRPr/>
              </a:pPr>
              <a:t>46</a:t>
            </a:fld>
            <a:endParaRPr lang="tr-TR"/>
          </a:p>
        </p:txBody>
      </p:sp>
      <p:sp>
        <p:nvSpPr>
          <p:cNvPr id="20484" name="2 İçerik Yer Tutucusu"/>
          <p:cNvSpPr>
            <a:spLocks noGrp="1"/>
          </p:cNvSpPr>
          <p:nvPr>
            <p:ph sz="quarter" idx="1"/>
          </p:nvPr>
        </p:nvSpPr>
        <p:spPr>
          <a:xfrm>
            <a:off x="395288" y="1600200"/>
            <a:ext cx="8370887" cy="44958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v"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Fiziki ortamda alınmış geçici teminat mektubunu idarenin talebi üzerine sunmayan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istekliler hakkında hangi idari yaptırım uygulanır?</a:t>
            </a:r>
            <a:endParaRPr lang="tr-TR" sz="2800" b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tr-TR" alt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15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TEKLİFLERİN DEĞERLENDİRİLMESİ </a:t>
            </a:r>
            <a:endParaRPr lang="tr-TR" sz="6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412776"/>
            <a:ext cx="8153400" cy="4495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tr-TR" sz="2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Gerçeğe aykırı beyanda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bulunduğu anlaşılan istekliler ile </a:t>
            </a:r>
            <a:endParaRPr lang="tr-TR" sz="2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6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Fiziki </a:t>
            </a:r>
            <a:r>
              <a:rPr lang="tr-TR" sz="2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ortamda alınmış geçici teminat 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mektubunu idarenin talebi üzerine sunmayan istekliler </a:t>
            </a:r>
            <a:endParaRPr lang="tr-TR" sz="2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tr-TR" sz="2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Hakkında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Kanunun 17 </a:t>
            </a:r>
            <a:r>
              <a:rPr lang="tr-TR" sz="26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nci</a:t>
            </a:r>
            <a:r>
              <a:rPr lang="tr-TR" sz="2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maddesindeki hükümler uygulanır.  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tr-TR" altLang="tr-TR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GB" altLang="tr-TR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altLang="tr-TR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tr-TR" altLang="tr-TR" sz="2600" b="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6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0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SORU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8825F347-3A9C-4B46-9242-646B6730CC4A}" type="slidenum">
              <a:rPr lang="tr-TR"/>
              <a:pPr>
                <a:defRPr/>
              </a:pPr>
              <a:t>48</a:t>
            </a:fld>
            <a:endParaRPr lang="tr-TR"/>
          </a:p>
        </p:txBody>
      </p:sp>
      <p:sp>
        <p:nvSpPr>
          <p:cNvPr id="20484" name="2 İçerik Yer Tutucusu"/>
          <p:cNvSpPr>
            <a:spLocks noGrp="1"/>
          </p:cNvSpPr>
          <p:nvPr>
            <p:ph sz="quarter" idx="1"/>
          </p:nvPr>
        </p:nvSpPr>
        <p:spPr>
          <a:xfrm>
            <a:off x="395288" y="1600200"/>
            <a:ext cx="8370887" cy="44958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v"/>
            </a:pP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anose="05000000000000000000" pitchFamily="2" charset="2"/>
              <a:buChar char="v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 typeface="Wingdings" panose="05000000000000000000" pitchFamily="2" charset="2"/>
              <a:buChar char="v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Beyan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edilen bilgiler ile bu bilgileri tevsik etmek amacıyla sunulan belgelerdeki bilgiler arasında farklılık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bulunması, ancak belgelerde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yer alan bilgilerin ihaleye katılım için istenen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asgari şartları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sağlaması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durumunda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istekli hakkında nasıl bir işlem tesis edilmelidir?</a:t>
            </a:r>
            <a:endParaRPr lang="tr-TR" sz="2800" b="0" dirty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 eaLnBrk="1" hangingPunct="1">
              <a:buNone/>
            </a:pPr>
            <a:endParaRPr 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/>
            <a:endParaRPr lang="tr-TR" altLang="tr-TR" sz="2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053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TEKLİFLERİN DEĞERLENDİRİLMESİ </a:t>
            </a:r>
            <a:endParaRPr lang="tr-TR" sz="6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71600" y="1447800"/>
            <a:ext cx="7746826" cy="4800600"/>
          </a:xfrm>
        </p:spPr>
        <p:txBody>
          <a:bodyPr/>
          <a:lstStyle/>
          <a:p>
            <a:pPr algn="just"/>
            <a:r>
              <a:rPr 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Beyan </a:t>
            </a:r>
            <a:r>
              <a:rPr lang="tr-TR" sz="2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edilen bilgiler </a:t>
            </a: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ile bu bilgileri tevsik etmek amacıyla sunulan </a:t>
            </a:r>
            <a:r>
              <a:rPr 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belgelerdeki bilgiler </a:t>
            </a: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arasında </a:t>
            </a:r>
            <a:r>
              <a:rPr lang="tr-TR" sz="2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farklılık bulunması</a:t>
            </a: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durumunda</a:t>
            </a:r>
            <a:r>
              <a:rPr lang="tr-TR" sz="2800" b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b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Belgelerde </a:t>
            </a: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yer alan bilgilerin ihaleye </a:t>
            </a: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katılım için istenen </a:t>
            </a: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şartları </a:t>
            </a:r>
            <a:r>
              <a:rPr lang="tr-TR" sz="28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sağlaması kaydıyla tekliflerin </a:t>
            </a:r>
            <a:r>
              <a:rPr lang="tr-TR" sz="28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geçerliliği </a:t>
            </a:r>
            <a:r>
              <a:rPr 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etkilenmez. </a:t>
            </a:r>
          </a:p>
          <a:p>
            <a:pPr marL="0" indent="0" algn="just">
              <a:buNone/>
            </a:pPr>
            <a:endParaRPr lang="tr-TR" alt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alt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tr-TR" alt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tr-TR" altLang="tr-TR" sz="2800" b="0" u="sng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9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EKAP İlerleme Aşamaları</a:t>
            </a:r>
            <a:endParaRPr 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447800"/>
            <a:ext cx="7499350" cy="4800600"/>
          </a:xfrm>
        </p:spPr>
        <p:txBody>
          <a:bodyPr/>
          <a:lstStyle/>
          <a:p>
            <a:endParaRPr lang="tr-TR" sz="24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Eylül </a:t>
            </a:r>
            <a:r>
              <a:rPr lang="tr-T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: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İhale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dokümanı ve ihale ilanı EKAP üzerinden oluşturulmaya başlanmıştır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tr-T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Aralık </a:t>
            </a:r>
            <a:r>
              <a:rPr lang="tr-T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 :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İhale dokümanının e-imza kullanılarak indirilmesi uygulaması başlamıştır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tr-T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Haziran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r>
              <a:rPr lang="tr-T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Münferit Sözleşmelerde Elektronik Ortamda Teklif Alma ve Değerlendirme Sağlayan Uygulamanın </a:t>
            </a: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EKAP</a:t>
            </a:r>
            <a:r>
              <a:rPr lang="tr-T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’ta devreye alınması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b="1" dirty="0">
              <a:solidFill>
                <a:srgbClr val="0070C0"/>
              </a:solidFill>
            </a:endParaRPr>
          </a:p>
          <a:p>
            <a:pPr algn="just"/>
            <a:endParaRPr lang="tr-TR" dirty="0"/>
          </a:p>
          <a:p>
            <a:endParaRPr lang="tr-TR" b="1" dirty="0">
              <a:solidFill>
                <a:srgbClr val="0070C0"/>
              </a:solidFill>
            </a:endParaRPr>
          </a:p>
          <a:p>
            <a:endParaRPr lang="tr-TR" b="1" dirty="0">
              <a:solidFill>
                <a:srgbClr val="0070C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5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9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4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</a:t>
            </a:r>
            <a:r>
              <a:rPr lang="tr-TR" sz="4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EKSİLTME</a:t>
            </a:r>
            <a:br>
              <a:rPr lang="tr-TR" sz="4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200" b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(1/11/2018’den itibaren</a:t>
            </a:r>
            <a:r>
              <a:rPr lang="tr-TR" sz="4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endParaRPr lang="tr-TR" sz="4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50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6" name="Picture 4" descr="electronic aucti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910" y="1412776"/>
            <a:ext cx="7920880" cy="527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0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</a:t>
            </a:r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EKSİLTME</a:t>
            </a:r>
            <a:endParaRPr lang="en-US" altLang="tr-TR" sz="3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2 İçerik Yer Tutucusu"/>
          <p:cNvSpPr>
            <a:spLocks noGrp="1"/>
          </p:cNvSpPr>
          <p:nvPr>
            <p:ph idx="1"/>
          </p:nvPr>
        </p:nvSpPr>
        <p:spPr>
          <a:xfrm>
            <a:off x="827584" y="1600200"/>
            <a:ext cx="7938591" cy="4495800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tr-TR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Tekliflerin değerlendirilmesinin ardından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elektronik ortamda eksiltme şeklinde sunulan </a:t>
            </a:r>
            <a:r>
              <a:rPr lang="tr-TR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yeni fiyatların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veya </a:t>
            </a:r>
            <a:r>
              <a:rPr lang="tr-TR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belirli teklif unsurlarına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ilişkin yeni değerlerin bir elektronik araç marifetiyle otomatik değerlendirme metotları kullanılarak yeniden değerlendirilmesi ve </a:t>
            </a:r>
            <a:r>
              <a:rPr lang="tr-TR" sz="3200" b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sıralandırılması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şeklinde </a:t>
            </a:r>
            <a:r>
              <a:rPr lang="tr-TR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tekrar eden </a:t>
            </a:r>
            <a:r>
              <a:rPr lang="tr-TR" sz="32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işlemlerdir.</a:t>
            </a:r>
          </a:p>
          <a:p>
            <a:pPr algn="just">
              <a:buFont typeface="Wingdings" pitchFamily="2" charset="2"/>
              <a:buChar char="q"/>
            </a:pPr>
            <a:endParaRPr lang="tr-TR" altLang="tr-TR" sz="3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tr-TR" altLang="tr-TR" sz="2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7C168F0-9AE2-4322-BCCC-9942A2631D38}" type="slidenum">
              <a:rPr lang="tr-TR"/>
              <a:pPr>
                <a:defRPr/>
              </a:pPr>
              <a:t>51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405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EKSİLTME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2 İçerik Yer Tutucusu"/>
          <p:cNvSpPr>
            <a:spLocks noGrp="1"/>
          </p:cNvSpPr>
          <p:nvPr>
            <p:ph idx="1"/>
          </p:nvPr>
        </p:nvSpPr>
        <p:spPr>
          <a:xfrm>
            <a:off x="323530" y="1556792"/>
            <a:ext cx="8370887" cy="504056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tr-TR" sz="3200" dirty="0" smtClean="0"/>
              <a:t>  </a:t>
            </a:r>
            <a:endParaRPr lang="tr-TR" sz="32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F5AB7A3-0336-467B-A400-E3915F30D48A}" type="slidenum">
              <a:rPr lang="tr-TR"/>
              <a:pPr>
                <a:defRPr/>
              </a:pPr>
              <a:t>52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043608" y="1995426"/>
            <a:ext cx="7056784" cy="402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NEDEN İHTİYAÇ DUYULDU ?</a:t>
            </a: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Kamu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alımlarında rekabeti arttırarak, 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Kaynakların daha etkin ve verimli şekilde kullanılmasını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sağlamak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amacıyla ihtiyaç duyuldu.</a:t>
            </a: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66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EKSİLTME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229404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53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2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EKSİLTME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3229486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54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4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</a:t>
            </a:r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EKSİLTME</a:t>
            </a:r>
            <a:b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2 İçerik Yer Tutucusu"/>
          <p:cNvSpPr>
            <a:spLocks noGrp="1"/>
          </p:cNvSpPr>
          <p:nvPr>
            <p:ph idx="1"/>
          </p:nvPr>
        </p:nvSpPr>
        <p:spPr>
          <a:xfrm>
            <a:off x="899592" y="1600200"/>
            <a:ext cx="7866583" cy="4495800"/>
          </a:xfrm>
        </p:spPr>
        <p:txBody>
          <a:bodyPr/>
          <a:lstStyle/>
          <a:p>
            <a:pPr algn="just"/>
            <a:r>
              <a:rPr lang="tr-TR" sz="32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ADTA </a:t>
            </a:r>
            <a:r>
              <a:rPr lang="tr-TR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istenilmeksizin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sonuçlandırılan ihalelerde, fiyat veya fiyat ile birlikte fiyat dışı unsurlar üzerinden, </a:t>
            </a:r>
            <a:endParaRPr lang="tr-TR" sz="3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32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Diğer ihalelerde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ise yalnızca fiyat dışı unsurlar üzerinden elektronik eksiltme yapılabilir</a:t>
            </a:r>
            <a:r>
              <a:rPr lang="tr-TR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Kısmi teklife açık ihalelerde, </a:t>
            </a:r>
            <a:r>
              <a:rPr lang="tr-T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kısımlar için eksiltme yapılabilir. </a:t>
            </a:r>
          </a:p>
          <a:p>
            <a:pPr algn="just"/>
            <a:endParaRPr lang="tr-TR" sz="3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3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tr-TR" altLang="tr-TR" sz="3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tr-TR" altLang="tr-TR" sz="2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7C168F0-9AE2-4322-BCCC-9942A2631D38}" type="slidenum">
              <a:rPr lang="tr-TR"/>
              <a:pPr>
                <a:defRPr/>
              </a:pPr>
              <a:t>55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6783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</a:t>
            </a:r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EKSİLTME</a:t>
            </a:r>
            <a:b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altLang="tr-TR" sz="4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Davet</a:t>
            </a:r>
            <a:r>
              <a:rPr lang="tr-TR" alt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7C168F0-9AE2-4322-BCCC-9942A2631D38}" type="slidenum">
              <a:rPr lang="tr-TR"/>
              <a:pPr>
                <a:defRPr/>
              </a:pPr>
              <a:t>56</a:t>
            </a:fld>
            <a:endParaRPr lang="tr-TR" dirty="0"/>
          </a:p>
        </p:txBody>
      </p:sp>
      <p:pic>
        <p:nvPicPr>
          <p:cNvPr id="7" name="Picture 2" descr="mail yoluyla davet ile ilgili gÃ¶rsel sonucu">
            <a:extLst>
              <a:ext uri="{FF2B5EF4-FFF2-40B4-BE49-F238E27FC236}">
                <a16:creationId xmlns:a16="http://schemas.microsoft.com/office/drawing/2014/main" xmlns="" id="{DD2C7216-A45A-4994-B305-FB7B91516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12526"/>
            <a:ext cx="6912768" cy="460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</a:t>
            </a:r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EKSİLTME</a:t>
            </a:r>
            <a:b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altLang="tr-TR" sz="4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Davet</a:t>
            </a:r>
            <a:r>
              <a:rPr lang="tr-TR" alt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2 İçerik Yer Tutucusu"/>
          <p:cNvSpPr>
            <a:spLocks noGrp="1"/>
          </p:cNvSpPr>
          <p:nvPr>
            <p:ph idx="1"/>
          </p:nvPr>
        </p:nvSpPr>
        <p:spPr>
          <a:xfrm>
            <a:off x="1043608" y="1600200"/>
            <a:ext cx="7722567" cy="4495800"/>
          </a:xfrm>
        </p:spPr>
        <p:txBody>
          <a:bodyPr/>
          <a:lstStyle/>
          <a:p>
            <a:pPr algn="just"/>
            <a:r>
              <a:rPr lang="tr-TR" sz="3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Yeterli görülen istekliler, </a:t>
            </a:r>
            <a:r>
              <a:rPr lang="tr-TR" sz="3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EKAP üzerinden aynı anda eksiltmeye davet edilirler</a:t>
            </a:r>
            <a:r>
              <a:rPr lang="tr-TR" sz="36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tr-TR" sz="3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Davet yapılmadan önce </a:t>
            </a:r>
            <a:r>
              <a:rPr lang="tr-TR" sz="36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isteklilere değerlendirme dışı bırakılan teklifler ve gerekçeleri</a:t>
            </a:r>
            <a:r>
              <a:rPr lang="tr-TR" sz="36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bildirilir. </a:t>
            </a:r>
            <a:endParaRPr lang="tr-TR" altLang="tr-TR" sz="3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tr-TR" altLang="tr-TR" sz="2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7C168F0-9AE2-4322-BCCC-9942A2631D38}" type="slidenum">
              <a:rPr lang="tr-TR"/>
              <a:pPr>
                <a:defRPr/>
              </a:pPr>
              <a:t>57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68640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</a:t>
            </a:r>
            <a: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EKSİLTME</a:t>
            </a:r>
            <a:br>
              <a:rPr lang="tr-TR" alt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altLang="tr-TR" sz="4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Davet</a:t>
            </a:r>
            <a:r>
              <a:rPr lang="tr-TR" alt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tr-TR" sz="40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2 İçerik Yer Tutucusu"/>
          <p:cNvSpPr>
            <a:spLocks noGrp="1"/>
          </p:cNvSpPr>
          <p:nvPr>
            <p:ph idx="1"/>
          </p:nvPr>
        </p:nvSpPr>
        <p:spPr>
          <a:xfrm>
            <a:off x="971600" y="1600200"/>
            <a:ext cx="7794575" cy="4495800"/>
          </a:xfrm>
        </p:spPr>
        <p:txBody>
          <a:bodyPr/>
          <a:lstStyle/>
          <a:p>
            <a:pPr marL="0" indent="0" algn="just">
              <a:buNone/>
            </a:pPr>
            <a:endParaRPr lang="tr-TR" altLang="tr-TR" sz="3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Davette, eksiltmeye konu fiyat ve/veya fiyat dışı unsurlar ile </a:t>
            </a:r>
            <a:endParaRPr lang="tr-TR" sz="3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1688" lvl="1" indent="-398463" algn="just">
              <a:buFont typeface="Wingdings" pitchFamily="2" charset="2"/>
              <a:buChar char="q"/>
            </a:pPr>
            <a:r>
              <a:rPr lang="tr-TR" sz="30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eksiltmenin </a:t>
            </a:r>
            <a:r>
              <a:rPr lang="tr-TR" sz="30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zamanı, </a:t>
            </a:r>
            <a:endParaRPr lang="tr-TR" sz="3000" b="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1688" lvl="1" indent="-398463" algn="just">
              <a:buFont typeface="Wingdings" pitchFamily="2" charset="2"/>
              <a:buChar char="q"/>
            </a:pPr>
            <a:r>
              <a:rPr lang="tr-TR" sz="30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süresi</a:t>
            </a:r>
            <a:r>
              <a:rPr lang="tr-TR" sz="30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3000" b="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1688" lvl="1" indent="-398463" algn="just">
              <a:buFont typeface="Wingdings" pitchFamily="2" charset="2"/>
              <a:buChar char="q"/>
            </a:pPr>
            <a:r>
              <a:rPr lang="tr-TR" sz="30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 </a:t>
            </a:r>
            <a:r>
              <a:rPr lang="tr-TR" sz="30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sayısı ve </a:t>
            </a:r>
            <a:endParaRPr lang="tr-TR" sz="3000" b="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1688" lvl="1" indent="-398463" algn="just">
              <a:buFont typeface="Wingdings" pitchFamily="2" charset="2"/>
              <a:buChar char="q"/>
            </a:pPr>
            <a:r>
              <a:rPr lang="tr-TR" sz="30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asgari </a:t>
            </a:r>
            <a:r>
              <a:rPr lang="tr-TR" sz="30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fark aralığı gibi </a:t>
            </a:r>
            <a:endParaRPr lang="tr-TR" sz="3000" b="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 algn="just">
              <a:buNone/>
            </a:pPr>
            <a:r>
              <a:rPr lang="tr-TR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gerekli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hususlar belirtilir. </a:t>
            </a:r>
            <a:endParaRPr lang="tr-TR" altLang="tr-TR" sz="3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itchFamily="2" charset="2"/>
              <a:buChar char="q"/>
            </a:pPr>
            <a:endParaRPr lang="tr-TR" altLang="tr-TR" sz="26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7C168F0-9AE2-4322-BCCC-9942A2631D38}" type="slidenum">
              <a:rPr lang="tr-TR"/>
              <a:pPr>
                <a:defRPr/>
              </a:pPr>
              <a:t>58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72164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ELEKTRONİK </a:t>
            </a:r>
            <a:r>
              <a:rPr lang="tr-TR" alt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EKSİLTME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59</a:t>
            </a:fld>
            <a:endParaRPr lang="tr-T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700808"/>
            <a:ext cx="7746464" cy="44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39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EKAP İlerleme Aşamaları</a:t>
            </a:r>
            <a:endParaRPr 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59632" y="1447800"/>
            <a:ext cx="7499350" cy="4800600"/>
          </a:xfrm>
        </p:spPr>
        <p:txBody>
          <a:bodyPr/>
          <a:lstStyle/>
          <a:p>
            <a:pPr algn="just"/>
            <a:endParaRPr lang="tr-TR" b="1" dirty="0" smtClean="0">
              <a:solidFill>
                <a:srgbClr val="0070C0"/>
              </a:solidFill>
            </a:endParaRP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tr-T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Yabancı istekliler dışında isteklilerin </a:t>
            </a:r>
            <a:r>
              <a:rPr lang="tr-TR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EKAP’a</a:t>
            </a:r>
            <a:r>
              <a:rPr lang="tr-T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kaydı zorunlu hale gelmiş ve EKAP üzerinden tebligat uygulaması başlamıştır</a:t>
            </a:r>
            <a:r>
              <a:rPr lang="tr-TR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tr-T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Temmuz </a:t>
            </a:r>
            <a:r>
              <a:rPr lang="tr-TR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: </a:t>
            </a:r>
            <a:r>
              <a:rPr lang="tr-T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Tekliflerin beyan usulü ile elektronik ortamda gönderilmesi uygulaması başlamıştır.</a:t>
            </a:r>
          </a:p>
          <a:p>
            <a:pPr algn="just"/>
            <a:endParaRPr lang="tr-TR" sz="2400" b="1" dirty="0">
              <a:solidFill>
                <a:srgbClr val="0070C0"/>
              </a:solidFill>
            </a:endParaRPr>
          </a:p>
          <a:p>
            <a:pPr algn="just"/>
            <a:endParaRPr lang="tr-TR" sz="2400" dirty="0">
              <a:latin typeface="Arial" pitchFamily="34" charset="0"/>
              <a:cs typeface="Arial" pitchFamily="34" charset="0"/>
            </a:endParaRPr>
          </a:p>
          <a:p>
            <a:endParaRPr lang="tr-TR" b="1" dirty="0">
              <a:solidFill>
                <a:srgbClr val="0070C0"/>
              </a:solidFill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3F7234F-71A3-4B94-9B01-271EAF97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ELEKTRONİK 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EKSİLTME</a:t>
            </a:r>
            <a:b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(Davet Formu)</a:t>
            </a:r>
            <a:endParaRPr 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344ECE8-BC74-4F24-872E-C782E3931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047462"/>
            <a:ext cx="7809622" cy="4108383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Elektronik Eksiltmeye Davet Formu“ </a:t>
            </a:r>
            <a:r>
              <a:rPr lang="tr-T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ekinde;</a:t>
            </a:r>
            <a:endParaRPr lang="tr-T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3413" indent="-366713" algn="just">
              <a:buFont typeface="Wingdings" panose="05000000000000000000" pitchFamily="2" charset="2"/>
              <a:buChar char="§"/>
            </a:pPr>
            <a:r>
              <a:rPr lang="tr-T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Elektronik eksiltmenin her aşamasının hangi saat aralığında ve</a:t>
            </a:r>
          </a:p>
          <a:p>
            <a:pPr marL="633413" indent="-366713" algn="just">
              <a:buFont typeface="Wingdings" panose="05000000000000000000" pitchFamily="2" charset="2"/>
              <a:buChar char="§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ne kadar süre içerisinde yapılacağını ve</a:t>
            </a:r>
          </a:p>
          <a:p>
            <a:pPr marL="633413" indent="-366713" algn="just">
              <a:buFont typeface="Wingdings" panose="05000000000000000000" pitchFamily="2" charset="2"/>
              <a:buChar char="§"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elektronik eksiltmenin sona ereceği tarih ve saati göstermek üzere </a:t>
            </a:r>
          </a:p>
          <a:p>
            <a:pPr marL="0" indent="0" algn="just">
              <a:buNone/>
            </a:pPr>
            <a:r>
              <a:rPr lang="tr-TR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tr-T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EKSİLTME ZAMAN ÇİZELGESİ» </a:t>
            </a:r>
            <a:r>
              <a:rPr lang="tr-T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 almaktadır.</a:t>
            </a:r>
            <a:endParaRPr lang="tr-TR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6200D9E-DE7D-44B1-BE42-595EC5AD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F1F79AB-9229-4814-A1F8-FDBD1522D16E}" type="slidenum">
              <a:rPr lang="tr-TR" smtClean="0"/>
              <a:t>60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120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ELEKTRONİK EKSİLTME</a:t>
            </a:r>
            <a:b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(Davet Formu)</a:t>
            </a: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61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83524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3F7234F-71A3-4B94-9B01-271EAF97A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89614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ELEKTRONİK 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EKSİLTME</a:t>
            </a:r>
            <a:b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(Davet Formu)</a:t>
            </a:r>
            <a:endParaRPr 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36200D9E-DE7D-44B1-BE42-595EC5AD4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F1F79AB-9229-4814-A1F8-FDBD1522D16E}" type="slidenum">
              <a:rPr lang="tr-TR" smtClean="0"/>
              <a:t>62</a:t>
            </a:fld>
            <a:endParaRPr lang="tr-TR"/>
          </a:p>
        </p:txBody>
      </p:sp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xmlns="" id="{3659576F-6332-412A-A115-2C9BD1AC8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791817"/>
              </p:ext>
            </p:extLst>
          </p:nvPr>
        </p:nvGraphicFramePr>
        <p:xfrm>
          <a:off x="1763688" y="4075043"/>
          <a:ext cx="5760640" cy="2594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8291">
                  <a:extLst>
                    <a:ext uri="{9D8B030D-6E8A-4147-A177-3AD203B41FA5}">
                      <a16:colId xmlns:a16="http://schemas.microsoft.com/office/drawing/2014/main" xmlns="" val="2463160785"/>
                    </a:ext>
                  </a:extLst>
                </a:gridCol>
                <a:gridCol w="2662349">
                  <a:extLst>
                    <a:ext uri="{9D8B030D-6E8A-4147-A177-3AD203B41FA5}">
                      <a16:colId xmlns:a16="http://schemas.microsoft.com/office/drawing/2014/main" xmlns="" val="2805422891"/>
                    </a:ext>
                  </a:extLst>
                </a:gridCol>
              </a:tblGrid>
              <a:tr h="471694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Eksiltmenin başlayacağı tarih ve saat: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Tarih: …./…./….	Saat: ....:….</a:t>
                      </a:r>
                      <a:endParaRPr lang="tr-TR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514309286"/>
                  </a:ext>
                </a:extLst>
              </a:tr>
              <a:tr h="707541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tr-TR" sz="1500" u="sng" dirty="0">
                          <a:effectLst/>
                        </a:rPr>
                        <a:t>1. Tur:</a:t>
                      </a:r>
                      <a:endParaRPr lang="tr-TR" sz="1500" dirty="0">
                        <a:effectLst/>
                      </a:endParaRPr>
                    </a:p>
                    <a:p>
                      <a:pPr marL="457200" algn="just" fontAlgn="base" hangingPunct="0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Başlangıç saati:</a:t>
                      </a:r>
                    </a:p>
                    <a:p>
                      <a:pPr marL="457200" algn="just" fontAlgn="base" hangingPunct="0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Bitiş saati: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</a:p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Saat: ....:….</a:t>
                      </a:r>
                    </a:p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Saat: ....:….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258970013"/>
                  </a:ext>
                </a:extLst>
              </a:tr>
              <a:tr h="235847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…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77255395"/>
                  </a:ext>
                </a:extLst>
              </a:tr>
              <a:tr h="707541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tr-TR" sz="1500" u="sng" dirty="0">
                          <a:effectLst/>
                        </a:rPr>
                        <a:t>n. Tur:</a:t>
                      </a:r>
                      <a:endParaRPr lang="tr-TR" sz="1500" dirty="0">
                        <a:effectLst/>
                      </a:endParaRPr>
                    </a:p>
                    <a:p>
                      <a:pPr marL="457200" algn="just" fontAlgn="base" hangingPunct="0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Başlangıç saati:</a:t>
                      </a:r>
                    </a:p>
                    <a:p>
                      <a:pPr marL="457200" algn="just" fontAlgn="base" hangingPunct="0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Bitiş saati: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 </a:t>
                      </a:r>
                    </a:p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Saat: ....:….</a:t>
                      </a:r>
                    </a:p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Saat: ....:….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480977924"/>
                  </a:ext>
                </a:extLst>
              </a:tr>
              <a:tr h="471694">
                <a:tc>
                  <a:txBody>
                    <a:bodyPr/>
                    <a:lstStyle/>
                    <a:p>
                      <a:pPr algn="just" fontAlgn="base" hangingPunct="0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Eksiltmenin sona ereceği tarih ve saat: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 fontAlgn="base" hangingPunct="0"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Tarih: …./…./….	Saat: ....:….</a:t>
                      </a:r>
                      <a:endParaRPr lang="tr-TR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642525211"/>
                  </a:ext>
                </a:extLst>
              </a:tr>
            </a:tbl>
          </a:graphicData>
        </a:graphic>
      </p:graphicFrame>
      <p:sp>
        <p:nvSpPr>
          <p:cNvPr id="10" name="İçerik Yer Tutucusu 2">
            <a:extLst>
              <a:ext uri="{FF2B5EF4-FFF2-40B4-BE49-F238E27FC236}">
                <a16:creationId xmlns:a16="http://schemas.microsoft.com/office/drawing/2014/main" xmlns="" id="{C2CC7F48-60D7-4CA1-8F40-217A214DBEDC}"/>
              </a:ext>
            </a:extLst>
          </p:cNvPr>
          <p:cNvSpPr txBox="1">
            <a:spLocks/>
          </p:cNvSpPr>
          <p:nvPr/>
        </p:nvSpPr>
        <p:spPr>
          <a:xfrm>
            <a:off x="755576" y="1556792"/>
            <a:ext cx="8202979" cy="25182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 hangingPunct="0">
              <a:buFont typeface="Wingdings 2" panose="05020102010507070707" pitchFamily="18" charset="2"/>
              <a:buNone/>
            </a:pPr>
            <a:r>
              <a:rPr lang="tr-T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EKSİLTME ZAMAN ÇİZELGESİ</a:t>
            </a:r>
          </a:p>
          <a:p>
            <a:pPr marL="0" indent="0" algn="ctr" fontAlgn="base" hangingPunct="0">
              <a:buFont typeface="Wingdings 2" panose="05020102010507070707" pitchFamily="18" charset="2"/>
              <a:buNone/>
            </a:pPr>
            <a:r>
              <a:rPr lang="tr-TR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 eksiltmenin her aşamasını gösterecek şekilde hazırlanır.</a:t>
            </a:r>
            <a:endParaRPr lang="tr-TR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 hangingPunct="0">
              <a:buFont typeface="Wingdings 2" panose="05020102010507070707" pitchFamily="18" charset="2"/>
              <a:buNone/>
            </a:pPr>
            <a:r>
              <a:rPr lang="tr-TR" sz="22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Kısmi teklife açık ihalede, zaman çizelgesi davet edilecek istekliler yönünden diğer kısımlarda yapılacak eksiltme ile çakışmayacak şekilde düzenlenecektir.</a:t>
            </a:r>
          </a:p>
        </p:txBody>
      </p:sp>
    </p:spTree>
    <p:extLst>
      <p:ext uri="{BB962C8B-B14F-4D97-AF65-F5344CB8AC3E}">
        <p14:creationId xmlns:p14="http://schemas.microsoft.com/office/powerpoint/2010/main" val="392122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EKSİLTME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sz="3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Davetin g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önderildiği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tarihten itibaren </a:t>
            </a:r>
            <a:r>
              <a:rPr lang="tr-TR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iki iş günü geçmeden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eksiltmeye başlanamaz.</a:t>
            </a:r>
          </a:p>
          <a:p>
            <a:pPr algn="just"/>
            <a:endParaRPr lang="tr-TR" sz="3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3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Yeni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teklifler EKAP üzerinden e-teklif olarak verilir ancak </a:t>
            </a:r>
            <a:r>
              <a:rPr lang="tr-TR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e-anahtar gönderilmez. </a:t>
            </a:r>
            <a:endParaRPr lang="tr-TR" sz="3200" b="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altLang="tr-TR" sz="3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alt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63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9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EKSİLTME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600200"/>
            <a:ext cx="7650432" cy="2332856"/>
          </a:xfrm>
        </p:spPr>
        <p:txBody>
          <a:bodyPr/>
          <a:lstStyle/>
          <a:p>
            <a:pPr algn="just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Ortak girişimlerin katıldığı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ihalelerde       yeni tekliflerin Ortak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girişim ortaklarının tamamı tarafından e-imza ile imzalanması zorunludur. </a:t>
            </a:r>
          </a:p>
          <a:p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64</a:t>
            </a:fld>
            <a:endParaRPr lang="tr-TR"/>
          </a:p>
        </p:txBody>
      </p:sp>
      <p:pic>
        <p:nvPicPr>
          <p:cNvPr id="6" name="Picture 2" descr="Ä°lgili resim">
            <a:extLst>
              <a:ext uri="{FF2B5EF4-FFF2-40B4-BE49-F238E27FC236}">
                <a16:creationId xmlns:a16="http://schemas.microsoft.com/office/drawing/2014/main" xmlns="" id="{D2BEBCAD-A868-4234-8466-CF9AD0030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8763"/>
            <a:ext cx="3558540" cy="284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EKSİLTME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1600" y="1600200"/>
            <a:ext cx="7794448" cy="1252736"/>
          </a:xfrm>
        </p:spPr>
        <p:txBody>
          <a:bodyPr/>
          <a:lstStyle/>
          <a:p>
            <a:pPr marL="0" indent="0" algn="just">
              <a:buNone/>
            </a:pP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Eksiltmede sunulacak yeni tekliflerin, ilk teklifi imzalayan kişiden farklı bir kişi tarafından imzalanabilmesi için; </a:t>
            </a:r>
          </a:p>
          <a:p>
            <a:pPr lvl="1" algn="just"/>
            <a:r>
              <a:rPr lang="tr-T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e-teklif </a:t>
            </a:r>
            <a:r>
              <a:rPr lang="tr-TR" sz="2500" dirty="0">
                <a:latin typeface="Arial" panose="020B0604020202020204" pitchFamily="34" charset="0"/>
                <a:cs typeface="Arial" panose="020B0604020202020204" pitchFamily="34" charset="0"/>
              </a:rPr>
              <a:t>alınan </a:t>
            </a:r>
            <a:r>
              <a:rPr lang="tr-T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ihalelerde y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eni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teklifleri imzalayan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kişinin temsile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yetkili olduğunu gösteren belgelere ilişkin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bilgilerin YBT beyan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edilmesi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gerekmektedir.</a:t>
            </a:r>
          </a:p>
          <a:p>
            <a:pPr lvl="1"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Diğer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ihalelerde ise bu belgelerin eksiltmeden önce idareye sunulması gerekmektedir.</a:t>
            </a:r>
          </a:p>
          <a:p>
            <a:endParaRPr 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8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65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20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sz="40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EKSİLTME</a:t>
            </a:r>
            <a:endParaRPr lang="tr-TR" sz="4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tr-TR" sz="3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Eksiltmede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 sayısı </a:t>
            </a:r>
            <a:r>
              <a:rPr lang="tr-TR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beşi geçemez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 turlardan birinde </a:t>
            </a:r>
            <a:r>
              <a:rPr lang="tr-TR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yeni teklif vermeyen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istekli, sonraki turlarda da teklif veremez. </a:t>
            </a:r>
            <a:endParaRPr lang="tr-TR" sz="3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3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Elektronik eksiltmenin her aşamasında, </a:t>
            </a:r>
            <a:r>
              <a:rPr lang="tr-TR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isteklilere o andaki sıralamaları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EKAP üzerinde bildirilir. </a:t>
            </a:r>
          </a:p>
          <a:p>
            <a:pPr algn="just"/>
            <a:endParaRPr lang="tr-TR" sz="3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66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59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EKSİLTME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tr-TR" sz="3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İhale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dokümanında belirtilmesi kaydıyla, </a:t>
            </a:r>
            <a:r>
              <a:rPr lang="tr-TR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diğer isteklilerin sıralamaları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istekli sayısı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 ayrıca bildirilebilir. </a:t>
            </a:r>
            <a:endParaRPr lang="tr-TR" sz="3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3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Ancak, elektronik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eksiltme süresince </a:t>
            </a:r>
            <a:r>
              <a:rPr lang="tr-TR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isteklilerin kimlikleri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açıklanmaz.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67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EKSİLTME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Eksiltme yapılırken her tur için bir zaman aralığı </a:t>
            </a:r>
            <a:r>
              <a:rPr lang="tr-TR" sz="32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(bekleme süresi) </a:t>
            </a:r>
            <a:r>
              <a:rPr lang="tr-TR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belirlenir. </a:t>
            </a:r>
          </a:p>
          <a:p>
            <a:pPr algn="just"/>
            <a:r>
              <a:rPr lang="tr-TR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İstekliler eksiltilmiş tekliflerini belirlenen bu zaman aralı</a:t>
            </a:r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ında, </a:t>
            </a:r>
          </a:p>
          <a:p>
            <a:pPr lvl="1" algn="just"/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Herhangi bir </a:t>
            </a:r>
            <a:r>
              <a:rPr lang="tr-TR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sıralama olmaksızın 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</a:p>
          <a:p>
            <a:pPr lvl="1" algn="just"/>
            <a:r>
              <a:rPr lang="tr-TR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tr-TR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 asgari fark aralığı </a:t>
            </a:r>
            <a:r>
              <a:rPr 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kadar 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eksilterek </a:t>
            </a:r>
          </a:p>
          <a:p>
            <a:pPr marL="0" indent="0" algn="just">
              <a:buNone/>
            </a:pPr>
            <a:r>
              <a:rPr lang="tr-TR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verirler. </a:t>
            </a:r>
          </a:p>
          <a:p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68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284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EKSİLTME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tr-TR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Geçerli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tekliflerde değişiklik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olması sebebiyle </a:t>
            </a:r>
            <a:r>
              <a:rPr lang="tr-TR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tekrar eksiltme yapılması </a:t>
            </a:r>
            <a:r>
              <a:rPr lang="tr-TR" sz="32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halinde, yeni eksiltme daha önceki eksiltmede verilmiş olan </a:t>
            </a:r>
            <a:r>
              <a:rPr lang="tr-TR" sz="3200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 teklifler üzerinden yapılır</a:t>
            </a:r>
            <a:r>
              <a:rPr lang="tr-TR" sz="32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32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69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54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Entegrasyonlar</a:t>
            </a:r>
            <a:endParaRPr lang="tr-T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89313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7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5004048" y="2924944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 flipH="1">
            <a:off x="5652120" y="2996952"/>
            <a:ext cx="79208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H="1">
            <a:off x="5652120" y="3789040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 flipH="1" flipV="1">
            <a:off x="5436096" y="4365104"/>
            <a:ext cx="72008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V="1">
            <a:off x="4716016" y="4509120"/>
            <a:ext cx="72008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V="1">
            <a:off x="3635896" y="4077072"/>
            <a:ext cx="720080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Düz Ok Bağlayıcısı 18"/>
          <p:cNvCxnSpPr/>
          <p:nvPr/>
        </p:nvCxnSpPr>
        <p:spPr>
          <a:xfrm>
            <a:off x="3995936" y="2924944"/>
            <a:ext cx="57606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20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EKSİLTME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826" cy="4800600"/>
          </a:xfrm>
        </p:spPr>
        <p:txBody>
          <a:bodyPr/>
          <a:lstStyle/>
          <a:p>
            <a:pPr algn="just"/>
            <a:r>
              <a:rPr lang="tr-TR" sz="3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Eksiltme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aşağıdaki durumlarda </a:t>
            </a:r>
            <a:r>
              <a:rPr lang="tr-T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sona erer</a:t>
            </a:r>
            <a:endParaRPr lang="tr-TR" sz="3200" b="0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Davette belirtilen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tarih ve saatin dolması</a:t>
            </a:r>
          </a:p>
          <a:p>
            <a:pPr lvl="1" algn="just"/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Bekleme süresinde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asgari fark aralığına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sahip teklif alınmaması</a:t>
            </a:r>
          </a:p>
          <a:p>
            <a:pPr lvl="1" algn="just"/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 sayısının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tamamlanması</a:t>
            </a:r>
          </a:p>
          <a:p>
            <a:pPr algn="just"/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Eksiltme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sonucunda tekliflerin eşit olması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halinde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kura yöntemine başvurulur. </a:t>
            </a:r>
          </a:p>
          <a:p>
            <a:pPr algn="just"/>
            <a:endParaRPr lang="tr-TR" sz="3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70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340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EKSİLTME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2 İçerik Yer Tutucusu"/>
          <p:cNvSpPr>
            <a:spLocks noGrp="1"/>
          </p:cNvSpPr>
          <p:nvPr>
            <p:ph idx="1"/>
          </p:nvPr>
        </p:nvSpPr>
        <p:spPr>
          <a:xfrm>
            <a:off x="1187624" y="1556792"/>
            <a:ext cx="7506793" cy="504056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tr-TR" sz="3200" dirty="0" smtClean="0"/>
              <a:t>  </a:t>
            </a:r>
            <a:endParaRPr lang="tr-TR" sz="32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F5AB7A3-0336-467B-A400-E3915F30D48A}" type="slidenum">
              <a:rPr lang="tr-TR"/>
              <a:pPr>
                <a:defRPr/>
              </a:pPr>
              <a:t>71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187624" y="1556792"/>
            <a:ext cx="7776864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tr-TR" sz="2400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ÖRNEK:</a:t>
            </a: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tr-TR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Alım Konusu: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1000 adet </a:t>
            </a:r>
            <a:r>
              <a:rPr lang="tr-TR" sz="2400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geçirmez bot alımı</a:t>
            </a: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tr-TR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 sayısı </a:t>
            </a:r>
            <a:r>
              <a:rPr lang="tr-TR" sz="2400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</a:t>
            </a: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tr-TR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Geçerli teklif</a:t>
            </a:r>
            <a:r>
              <a:rPr lang="tr-TR" sz="2400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</a:t>
            </a: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tr-TR" sz="2400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İstekli A: 100.000 TL</a:t>
            </a: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tr-TR" sz="2400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İstekli B: 120.000 TL</a:t>
            </a: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tr-TR" sz="2400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İstekli C: 140.000 TL</a:t>
            </a: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tr-TR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 tur için verilen teklif verme süresi</a:t>
            </a:r>
            <a:r>
              <a:rPr lang="tr-TR" sz="2400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30 dakika</a:t>
            </a: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tr-TR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Asgari Fark: </a:t>
            </a:r>
            <a:r>
              <a:rPr lang="tr-TR" sz="2400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10.000 TL</a:t>
            </a:r>
          </a:p>
        </p:txBody>
      </p:sp>
    </p:spTree>
    <p:extLst>
      <p:ext uri="{BB962C8B-B14F-4D97-AF65-F5344CB8AC3E}">
        <p14:creationId xmlns:p14="http://schemas.microsoft.com/office/powerpoint/2010/main" val="6299504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EKSİLTME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2 İçerik Yer Tutucusu"/>
          <p:cNvSpPr>
            <a:spLocks noGrp="1"/>
          </p:cNvSpPr>
          <p:nvPr>
            <p:ph idx="1"/>
          </p:nvPr>
        </p:nvSpPr>
        <p:spPr>
          <a:xfrm>
            <a:off x="323530" y="1556792"/>
            <a:ext cx="8370887" cy="504056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tr-TR" sz="3200" dirty="0" smtClean="0"/>
              <a:t>  </a:t>
            </a:r>
            <a:endParaRPr lang="tr-TR" sz="32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F5AB7A3-0336-467B-A400-E3915F30D48A}" type="slidenum">
              <a:rPr lang="tr-TR"/>
              <a:pPr>
                <a:defRPr/>
              </a:pPr>
              <a:t>72</a:t>
            </a:fld>
            <a:endParaRPr lang="tr-TR"/>
          </a:p>
        </p:txBody>
      </p:sp>
      <p:sp>
        <p:nvSpPr>
          <p:cNvPr id="3" name="Aşağı Ok Belirtme Çizgisi 2"/>
          <p:cNvSpPr/>
          <p:nvPr/>
        </p:nvSpPr>
        <p:spPr>
          <a:xfrm>
            <a:off x="3311860" y="1844824"/>
            <a:ext cx="2664296" cy="13681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ELEKTRONİK EKSİLTME</a:t>
            </a: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19527554"/>
              </p:ext>
            </p:extLst>
          </p:nvPr>
        </p:nvGraphicFramePr>
        <p:xfrm>
          <a:off x="1151620" y="3212976"/>
          <a:ext cx="698477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6093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EKSİLTME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2 İçerik Yer Tutucusu"/>
          <p:cNvSpPr>
            <a:spLocks noGrp="1"/>
          </p:cNvSpPr>
          <p:nvPr>
            <p:ph idx="1"/>
          </p:nvPr>
        </p:nvSpPr>
        <p:spPr>
          <a:xfrm>
            <a:off x="323530" y="1556792"/>
            <a:ext cx="8370887" cy="504056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tr-TR" sz="3200" dirty="0" smtClean="0"/>
              <a:t>  </a:t>
            </a:r>
            <a:endParaRPr lang="tr-TR" sz="32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F5AB7A3-0336-467B-A400-E3915F30D48A}" type="slidenum">
              <a:rPr lang="tr-TR"/>
              <a:pPr>
                <a:defRPr/>
              </a:pPr>
              <a:t>73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251520" y="1340768"/>
            <a:ext cx="878497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tr-TR" sz="4000" dirty="0" smtClean="0">
                <a:solidFill>
                  <a:srgbClr val="DD80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tr-TR" sz="4000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ASIL ?</a:t>
            </a: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endParaRPr lang="tr-TR" sz="4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şağı Ok Belirtme Çizgisi 2"/>
          <p:cNvSpPr/>
          <p:nvPr/>
        </p:nvSpPr>
        <p:spPr>
          <a:xfrm>
            <a:off x="3419872" y="1844824"/>
            <a:ext cx="2664296" cy="13681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tr-TR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ELEKTRONİK EKSİLTME</a:t>
            </a: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494715031"/>
              </p:ext>
            </p:extLst>
          </p:nvPr>
        </p:nvGraphicFramePr>
        <p:xfrm>
          <a:off x="755576" y="3212976"/>
          <a:ext cx="828092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229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22C055-6CC5-4998-AF39-2EB07F374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FFB0CF-9854-458F-B4CB-4E1BAC209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alt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ELEKTRONİK EKSİLTME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8" name="2 İçerik Yer Tutucusu"/>
          <p:cNvSpPr>
            <a:spLocks noGrp="1"/>
          </p:cNvSpPr>
          <p:nvPr>
            <p:ph idx="1"/>
          </p:nvPr>
        </p:nvSpPr>
        <p:spPr>
          <a:xfrm>
            <a:off x="386556" y="1556792"/>
            <a:ext cx="8577932" cy="144016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tr-TR" sz="3200" dirty="0" smtClean="0"/>
              <a:t>  </a:t>
            </a:r>
            <a:endParaRPr lang="tr-TR" sz="3200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F5AB7A3-0336-467B-A400-E3915F30D48A}" type="slidenum">
              <a:rPr lang="tr-TR"/>
              <a:pPr>
                <a:defRPr/>
              </a:pPr>
              <a:t>74</a:t>
            </a:fld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1115616" y="1556792"/>
            <a:ext cx="7848872" cy="1794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tr-TR" sz="2800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İSTEKLİLER KENDİ EKRANLARINDA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smtClean="0">
                <a:solidFill>
                  <a:srgbClr val="3D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GÖRECEK ? </a:t>
            </a:r>
          </a:p>
          <a:p>
            <a:pPr algn="just" defTabSz="457200" fontAlgn="auto">
              <a:spcBef>
                <a:spcPct val="20000"/>
              </a:spcBef>
              <a:spcAft>
                <a:spcPts val="600"/>
              </a:spcAft>
              <a:buClr>
                <a:srgbClr val="903163"/>
              </a:buClr>
              <a:buSzPct val="92000"/>
            </a:pPr>
            <a:r>
              <a:rPr lang="tr-TR" i="1" dirty="0" smtClean="0">
                <a:latin typeface="Arial" panose="020B0604020202020204" pitchFamily="34" charset="0"/>
                <a:cs typeface="Arial" panose="020B0604020202020204" pitchFamily="34" charset="0"/>
              </a:rPr>
              <a:t>(Bir isteklinin, diğer isteklilerin sıralarını ve toplam istekli sayısını görmeleri ihale dokümanında düzenleme gerektirir.)</a:t>
            </a:r>
            <a:endParaRPr lang="tr-TR" sz="28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871302819"/>
              </p:ext>
            </p:extLst>
          </p:nvPr>
        </p:nvGraphicFramePr>
        <p:xfrm>
          <a:off x="251520" y="2924944"/>
          <a:ext cx="3024336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3958223717"/>
              </p:ext>
            </p:extLst>
          </p:nvPr>
        </p:nvGraphicFramePr>
        <p:xfrm>
          <a:off x="3491880" y="2636912"/>
          <a:ext cx="2592288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1143430434"/>
              </p:ext>
            </p:extLst>
          </p:nvPr>
        </p:nvGraphicFramePr>
        <p:xfrm>
          <a:off x="6444208" y="2492896"/>
          <a:ext cx="2520280" cy="456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6634857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50106"/>
          </a:xfrm>
        </p:spPr>
        <p:txBody>
          <a:bodyPr/>
          <a:lstStyle/>
          <a:p>
            <a:pPr algn="ctr"/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YETERLİK SİSTEMİ 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010942"/>
              </p:ext>
            </p:extLst>
          </p:nvPr>
        </p:nvGraphicFramePr>
        <p:xfrm>
          <a:off x="1259632" y="1447800"/>
          <a:ext cx="7674818" cy="97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75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9" name="Picture 2" descr="ihalelerin elektronik ortam ile ilgili gÃ¶rsel sonucu">
            <a:extLst>
              <a:ext uri="{FF2B5EF4-FFF2-40B4-BE49-F238E27FC236}">
                <a16:creationId xmlns:a16="http://schemas.microsoft.com/office/drawing/2014/main" xmlns="" id="{5F77D2EB-9334-4015-970E-EA92EC801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49813"/>
            <a:ext cx="7632848" cy="417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5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YETERL</a:t>
            </a:r>
            <a:r>
              <a:rPr 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 S</a:t>
            </a:r>
            <a:r>
              <a:rPr 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0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(4734 Ek madde 1)</a:t>
            </a:r>
            <a:endParaRPr lang="tr-TR" sz="40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834" cy="4800600"/>
          </a:xfrm>
        </p:spPr>
        <p:txBody>
          <a:bodyPr/>
          <a:lstStyle/>
          <a:p>
            <a:pPr marL="82550" indent="0" algn="just">
              <a:buNone/>
            </a:pP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Kanun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kapsamındaki alımlarda aday veya isteklilerin yeterliğinin tespitine ilişkin olarak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EKAP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üzerinden sistemler 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kurulabilir.</a:t>
            </a: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sistemlerin kurulması, kurdurulması, denetlenmesi, yetkilendirilen kuruluşların yetkilerinin iptal edilmesi veya tedbir niteliğinde kararlar alınması hususlarında Kurum yetkilidir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76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YETERLİK SİSTEMİ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41030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77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80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760D16-C65A-45FD-82FA-C73C4C545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35B3B9-FA36-4FE2-BACF-16482B143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40D654-8D2B-49EB-8DC9-B60CCBD22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B9FF21-5948-4A9A-82AA-045483EF22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35ABB8-7E7C-45B0-A8AA-0EDAC9ED0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B8CA9B-FDA7-403D-920D-639DAF016C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BE46AC-5449-42A2-9E45-3CF1048E5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0B28F7-F3DF-4F7C-AEDA-6BB17CF4DC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C8C0EC-2F41-4ABA-9256-DAF2DF7454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0359D1-EE0A-446E-A00E-4630673A3A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1DB143-87BF-435C-8060-BCA16334BC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4D0FE71-5D79-4C9A-90B2-ECC7D3125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03" y="1628800"/>
            <a:ext cx="8007045" cy="37592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İdareler yönüyle:  </a:t>
            </a: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Yeterlik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kriterlerinin belirlenmesi ve tekliflerin değerlendirilmesinde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idare bünyesinde uygulama birliğinin sağlanması</a:t>
            </a:r>
          </a:p>
          <a:p>
            <a:pPr algn="just"/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Kendi istekli portföylerini oluşturmak suretiyle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ihale yapabilmelerine imkan vermesi,</a:t>
            </a: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İhale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komisyonlarının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belge inceleme ve değerlendirme sürelerinin önemli ölçüde </a:t>
            </a:r>
            <a:r>
              <a:rPr lang="tr-TR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kısaltması,</a:t>
            </a:r>
          </a:p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Yeterlik değerlendirmesi sürecinde </a:t>
            </a:r>
            <a:r>
              <a:rPr lang="tr-T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 belge tamamlanmasına, isteklilerin yeterlik değerlendirmesine yönelik şikayetlerinin 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ihale sürecinden önce sağlıklı bir şekilde sonuçlandırılmasına imkan sağlanması</a:t>
            </a:r>
            <a:endParaRPr lang="tr-T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85EED68C-C1CC-463F-9CB3-48630461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F1F79AB-9229-4814-A1F8-FDBD1522D16E}" type="slidenum">
              <a:rPr lang="tr-TR" smtClean="0"/>
              <a:t>78</a:t>
            </a:fld>
            <a:endParaRPr lang="tr-TR" dirty="0"/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765048" y="494184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YETERL</a:t>
            </a:r>
            <a:r>
              <a:rPr 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S</a:t>
            </a:r>
            <a:r>
              <a:rPr 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</a:p>
          <a:p>
            <a:pPr algn="ctr"/>
            <a:r>
              <a:rPr lang="tr-T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Faydalar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F4D0FE71-5D79-4C9A-90B2-ECC7D3125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015413"/>
            <a:ext cx="7612868" cy="41404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İstekliler açısından:</a:t>
            </a:r>
          </a:p>
          <a:p>
            <a:pPr marL="0" indent="0" algn="just">
              <a:buNone/>
            </a:pPr>
            <a:endParaRPr lang="tr-TR" sz="1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İlgililerin </a:t>
            </a: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kendi yeterlik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durumları hakkında kesin, güvenilir bilgi sahibi olmaları, </a:t>
            </a:r>
            <a:r>
              <a:rPr lang="tr-T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ihalelere katılım kararlarını sağlıklı şekilde vermelerine 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yardımcı olması,</a:t>
            </a:r>
          </a:p>
          <a:p>
            <a:pPr algn="just"/>
            <a:endParaRPr lang="tr-TR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 İsteklilerin </a:t>
            </a:r>
            <a:r>
              <a:rPr lang="tr-TR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teklif hazırlama maliyetlerinin </a:t>
            </a:r>
            <a:r>
              <a:rPr lang="tr-TR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azaltılması</a:t>
            </a:r>
            <a:r>
              <a:rPr lang="tr-TR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85EED68C-C1CC-463F-9CB3-48630461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F1F79AB-9229-4814-A1F8-FDBD1522D16E}" type="slidenum">
              <a:rPr lang="tr-TR" smtClean="0"/>
              <a:t>79</a:t>
            </a:fld>
            <a:endParaRPr lang="tr-TR"/>
          </a:p>
        </p:txBody>
      </p:sp>
      <p:sp>
        <p:nvSpPr>
          <p:cNvPr id="6" name="Başlık 1"/>
          <p:cNvSpPr txBox="1">
            <a:spLocks/>
          </p:cNvSpPr>
          <p:nvPr/>
        </p:nvSpPr>
        <p:spPr bwMode="auto">
          <a:xfrm>
            <a:off x="765048" y="494184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algn="ctr"/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YETERL</a:t>
            </a:r>
            <a:r>
              <a:rPr 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S</a:t>
            </a:r>
            <a:r>
              <a:rPr 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tr-T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</a:p>
          <a:p>
            <a:pPr algn="ctr"/>
            <a:r>
              <a:rPr lang="tr-TR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Faydalar</a:t>
            </a:r>
            <a: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tr-TR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9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BELGELERİN </a:t>
            </a:r>
            <a:r>
              <a:rPr lang="tr-TR" sz="4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AZALTILMASI</a:t>
            </a:r>
            <a:r>
              <a:rPr 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Amaç: Klasik (fiziki ortamda) yapılan ihalelerde, yeterlik şartlarının tevsikinin </a:t>
            </a:r>
            <a:r>
              <a:rPr lang="tr-TR" b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kolaylaştırılması </a:t>
            </a:r>
          </a:p>
          <a:p>
            <a:pPr algn="just"/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8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pic>
        <p:nvPicPr>
          <p:cNvPr id="3074" name="Picture 2" descr="bÃ¼rokrasiyi azaltmak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59" y="3068444"/>
            <a:ext cx="6399733" cy="360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44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YETERL</a:t>
            </a:r>
            <a:r>
              <a:rPr 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 S</a:t>
            </a:r>
            <a:r>
              <a:rPr 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br>
              <a:rPr 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Örnek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827584" y="1447800"/>
            <a:ext cx="8064896" cy="4800600"/>
          </a:xfrm>
        </p:spPr>
        <p:txBody>
          <a:bodyPr/>
          <a:lstStyle/>
          <a:p>
            <a:pPr algn="just"/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Yeterlik Kuruluşu: DSİ Genel Müdürlüğü</a:t>
            </a:r>
          </a:p>
          <a:p>
            <a:pPr algn="just"/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Alım Konusu Yapım İşi: A/VIII Grubu: Baraj ve Gölet Yapım İşleri</a:t>
            </a:r>
          </a:p>
          <a:p>
            <a:pPr algn="just"/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Yeterlik Belgeleri</a:t>
            </a:r>
          </a:p>
          <a:p>
            <a:pPr lvl="1" algn="just"/>
            <a:r>
              <a:rPr lang="tr-T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ve mali yeterlik belgeleri</a:t>
            </a:r>
          </a:p>
          <a:p>
            <a:pPr lvl="2"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Bilanço ve eşdeğer belgeler</a:t>
            </a:r>
          </a:p>
          <a:p>
            <a:pPr lvl="2"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İş hacmini gösteren belgeler</a:t>
            </a:r>
          </a:p>
          <a:p>
            <a:pPr lvl="1" algn="just"/>
            <a:r>
              <a:rPr lang="tr-TR" sz="25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Mesleki ve teknik yeterlik belgeleri</a:t>
            </a:r>
          </a:p>
          <a:p>
            <a:pPr lvl="2"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Temsil ve ortaklığa ilişkin son durumu gösteren belgeler </a:t>
            </a:r>
          </a:p>
          <a:p>
            <a:pPr lvl="2" algn="just"/>
            <a:r>
              <a:rPr lang="tr-TR" sz="2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İş deneyimini gösteren belgeler</a:t>
            </a:r>
          </a:p>
          <a:p>
            <a:pPr lvl="2"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Kalite Yönetim Sistem Belgesi</a:t>
            </a:r>
          </a:p>
          <a:p>
            <a:pPr lvl="2" algn="just"/>
            <a:endParaRPr lang="tr-TR" sz="2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tr-TR" sz="25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80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97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YETERL</a:t>
            </a:r>
            <a:r>
              <a:rPr 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 S</a:t>
            </a:r>
            <a:r>
              <a:rPr 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br>
              <a:rPr 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Örnek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-36512" y="1447800"/>
            <a:ext cx="8856984" cy="4800600"/>
          </a:xfrm>
        </p:spPr>
        <p:txBody>
          <a:bodyPr/>
          <a:lstStyle/>
          <a:p>
            <a:pPr algn="just"/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Sertifika Sahibi: Z. A.Ş.</a:t>
            </a:r>
          </a:p>
          <a:p>
            <a:pPr algn="just"/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Yeterlik Belgeleri</a:t>
            </a:r>
          </a:p>
          <a:p>
            <a:pPr lvl="1" algn="just"/>
            <a:r>
              <a:rPr lang="tr-TR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Ekonomik ve mali yeterlik belgeleri</a:t>
            </a:r>
          </a:p>
          <a:p>
            <a:pPr lvl="2"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Bilanço ve eşdeğer belgeler    </a:t>
            </a:r>
          </a:p>
          <a:p>
            <a:pPr lvl="3" algn="just"/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Cari Oran: 1,25</a:t>
            </a:r>
          </a:p>
          <a:p>
            <a:pPr lvl="3" algn="just"/>
            <a:r>
              <a:rPr lang="tr-TR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Özkaynak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 Oranı: 0,50</a:t>
            </a:r>
          </a:p>
          <a:p>
            <a:pPr lvl="3" algn="just"/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KVBB/TA: 0,25</a:t>
            </a:r>
          </a:p>
          <a:p>
            <a:pPr lvl="2"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İş hacmini gösteren belgeler</a:t>
            </a:r>
          </a:p>
          <a:p>
            <a:pPr lvl="3" algn="just"/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Ciro: 100 milyon TL (2017 yılı Kurumlar Vergisi Beyanı)</a:t>
            </a:r>
          </a:p>
          <a:p>
            <a:pPr lvl="2" algn="just"/>
            <a:endParaRPr lang="tr-TR" sz="2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tr-TR" sz="25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81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89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YETERL</a:t>
            </a:r>
            <a:r>
              <a:rPr 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 S</a:t>
            </a:r>
            <a:r>
              <a:rPr 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</a:t>
            </a:r>
            <a:br>
              <a:rPr lang="tr-TR" sz="40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Örnek</a:t>
            </a:r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-36512" y="1447800"/>
            <a:ext cx="8856984" cy="4800600"/>
          </a:xfrm>
        </p:spPr>
        <p:txBody>
          <a:bodyPr/>
          <a:lstStyle/>
          <a:p>
            <a:pPr algn="just"/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Sertifika Sahibi: Z. A.Ş.</a:t>
            </a:r>
          </a:p>
          <a:p>
            <a:pPr algn="just"/>
            <a:r>
              <a:rPr lang="tr-TR" sz="28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Yeterlik Belgeleri</a:t>
            </a:r>
          </a:p>
          <a:p>
            <a:pPr lvl="1" algn="just"/>
            <a:r>
              <a:rPr lang="tr-TR" sz="25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Mesleki ve teknik yeterlik belgeleri</a:t>
            </a:r>
          </a:p>
          <a:p>
            <a:pPr lvl="2"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Temsil ve ortaklığa ilişkin son durumu gösteren belgeler</a:t>
            </a:r>
          </a:p>
          <a:p>
            <a:pPr lvl="3" algn="just"/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Yetkili: Yönetim Kurulu Başkanı B</a:t>
            </a:r>
          </a:p>
          <a:p>
            <a:pPr lvl="3" algn="just"/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Ortaklar ve Hisse Oranları: 	B: %51; </a:t>
            </a:r>
            <a:r>
              <a:rPr lang="tr-TR" sz="1900" dirty="0">
                <a:latin typeface="Arial" panose="020B0604020202020204" pitchFamily="34" charset="0"/>
                <a:cs typeface="Arial" panose="020B0604020202020204" pitchFamily="34" charset="0"/>
              </a:rPr>
              <a:t>C: %49 </a:t>
            </a:r>
            <a:endParaRPr lang="tr-T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just"/>
            <a:r>
              <a:rPr lang="tr-TR" sz="2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İş deneyimini gösteren belgeler</a:t>
            </a:r>
          </a:p>
          <a:p>
            <a:pPr lvl="3" algn="just"/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İş bitirme : 300 milyon TL</a:t>
            </a:r>
          </a:p>
          <a:p>
            <a:pPr lvl="3" algn="just"/>
            <a:r>
              <a:rPr lang="tr-TR" sz="19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 Barajı Yapım İşi</a:t>
            </a:r>
          </a:p>
          <a:p>
            <a:pPr lvl="3" algn="just"/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G. Kabul Tarihi: 04.04.2012</a:t>
            </a:r>
          </a:p>
          <a:p>
            <a:pPr lvl="3" algn="just"/>
            <a:r>
              <a:rPr lang="tr-TR" sz="19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Belge konusu işin ihale tarihi: 15.03.2007</a:t>
            </a:r>
          </a:p>
          <a:p>
            <a:pPr lvl="2" algn="just"/>
            <a:r>
              <a:rPr lang="tr-T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Kalite Yönetim Sistem Belgesi</a:t>
            </a:r>
          </a:p>
          <a:p>
            <a:pPr lvl="3" algn="just"/>
            <a:r>
              <a:rPr lang="tr-TR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TüvTürk</a:t>
            </a:r>
            <a:r>
              <a:rPr lang="tr-T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, Son Geçerlik Tarihi: 31.12.2020</a:t>
            </a:r>
          </a:p>
          <a:p>
            <a:pPr lvl="2" algn="just"/>
            <a:endParaRPr lang="tr-TR" sz="22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/>
            <a:endParaRPr lang="tr-TR" sz="2500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026F8BA-9EC2-4CFA-B1CC-AA1F8B0ED30E}" type="slidenum">
              <a:rPr lang="tr-TR" smtClean="0"/>
              <a:pPr>
                <a:defRPr/>
              </a:pPr>
              <a:t>82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226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57338"/>
            <a:ext cx="7543800" cy="792162"/>
          </a:xfrm>
          <a:effectLst>
            <a:outerShdw dist="161645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21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T.C </a:t>
            </a:r>
            <a:br>
              <a:rPr lang="tr-TR" sz="21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1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KAMU İHALE KURUMU</a:t>
            </a:r>
            <a:br>
              <a:rPr lang="tr-TR" sz="21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1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1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21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21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2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55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55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55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55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1800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tr-TR" dirty="0"/>
              <a:t>1</a:t>
            </a:r>
          </a:p>
        </p:txBody>
      </p:sp>
      <p:pic>
        <p:nvPicPr>
          <p:cNvPr id="9220" name="Picture 3" descr="bin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403350" cy="1231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38" name="Text Box 6"/>
          <p:cNvSpPr txBox="1">
            <a:spLocks noChangeArrowheads="1"/>
          </p:cNvSpPr>
          <p:nvPr/>
        </p:nvSpPr>
        <p:spPr bwMode="auto">
          <a:xfrm>
            <a:off x="395288" y="1772816"/>
            <a:ext cx="8208962" cy="47397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43684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 </a:t>
            </a:r>
            <a:endParaRPr lang="tr-TR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Murat YÜKSEK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Grup Başkanı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Abdullah CANGİR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Kamu İhale Uzmanı</a:t>
            </a:r>
            <a:endParaRPr lang="tr-T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59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900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BELGELERİN </a:t>
            </a:r>
            <a:r>
              <a:rPr lang="tr-TR" sz="4900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AZALTILMASI</a:t>
            </a:r>
            <a:r>
              <a:rPr 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b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Nasıl?</a:t>
            </a:r>
          </a:p>
          <a:p>
            <a:pPr algn="just"/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Katılım ve yeterlik kriterlerine ilişkin belgelerin </a:t>
            </a:r>
            <a:r>
              <a:rPr lang="tr-TR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fiziki ortamda sunulması zorunlulu</a:t>
            </a:r>
            <a:r>
              <a:rPr lang="tr-TR" sz="2800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ğ</a:t>
            </a:r>
            <a:r>
              <a:rPr lang="tr-TR" b="0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 ortadan kaldırılarak.</a:t>
            </a:r>
          </a:p>
          <a:p>
            <a:pPr algn="just"/>
            <a:endParaRPr lang="tr-TR" b="0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Dayanak: MAİUY mad. 29/son</a:t>
            </a:r>
          </a:p>
          <a:p>
            <a:pPr algn="just"/>
            <a:r>
              <a:rPr lang="tr-TR" b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HAİUY ve YİİUY mad. 31/son</a:t>
            </a:r>
          </a:p>
          <a:p>
            <a:pPr algn="just"/>
            <a:endParaRPr lang="tr-TR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94F2F-08F0-4C92-8255-62562BEA1528}" type="slidenum">
              <a:rPr lang="tr-TR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9</a:t>
            </a:fld>
            <a:endParaRPr lang="tr-TR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talama">
  <a:themeElements>
    <a:clrScheme name="Ortalam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talam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8351</TotalTime>
  <Words>2979</Words>
  <Application>Microsoft Office PowerPoint</Application>
  <PresentationFormat>Ekran Gösterisi (4:3)</PresentationFormat>
  <Paragraphs>712</Paragraphs>
  <Slides>83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83</vt:i4>
      </vt:variant>
    </vt:vector>
  </HeadingPairs>
  <TitlesOfParts>
    <vt:vector size="85" baseType="lpstr">
      <vt:lpstr>Ortalama</vt:lpstr>
      <vt:lpstr>1_Gündönümü</vt:lpstr>
      <vt:lpstr>T.C  KAMU İHALE KURUMU      </vt:lpstr>
      <vt:lpstr>KAPSAM</vt:lpstr>
      <vt:lpstr> Elektronik Kamu Alımları Platformu  (EKAP) </vt:lpstr>
      <vt:lpstr> Elektronik Kamu Alımları Platformu  (EKAP) </vt:lpstr>
      <vt:lpstr>EKAP İlerleme Aşamaları</vt:lpstr>
      <vt:lpstr>EKAP İlerleme Aşamaları</vt:lpstr>
      <vt:lpstr>Entegrasyonlar</vt:lpstr>
      <vt:lpstr> BELGELERİN AZALTILMASI </vt:lpstr>
      <vt:lpstr> BELGELERİN AZALTILMASI </vt:lpstr>
      <vt:lpstr>BELGELERİN AZALTILMASI</vt:lpstr>
      <vt:lpstr>BELGELERİN AZALTILMASI</vt:lpstr>
      <vt:lpstr>BELGELERİN AZALTILMASI</vt:lpstr>
      <vt:lpstr>Sunulmayacak Belgeler Listesi</vt:lpstr>
      <vt:lpstr>Sunulmayacak Belgeler Tablosu </vt:lpstr>
      <vt:lpstr>Sunulmayacak Belgeler Tablosu</vt:lpstr>
      <vt:lpstr>PowerPoint Sunusu</vt:lpstr>
      <vt:lpstr>PowerPoint Sunusu</vt:lpstr>
      <vt:lpstr>ELEKTRONİK İHALE (02/01/2019’dan itibaren)</vt:lpstr>
      <vt:lpstr>Elektronik Ortamda Teklif Alınan Beyan Usulü</vt:lpstr>
      <vt:lpstr>Elektronik Ortamda Teklif Alınan Beyan Usulü</vt:lpstr>
      <vt:lpstr>Elektronik Ortamda Teklif Alınan Beyan Usulü  (Mevcut Durum)</vt:lpstr>
      <vt:lpstr>ELEKTRONİK İHALE</vt:lpstr>
      <vt:lpstr>GENEL ÖZELLİKLER</vt:lpstr>
      <vt:lpstr>GENEL ÖZELLİKLER</vt:lpstr>
      <vt:lpstr>TİP İHALE DOKÜMANI</vt:lpstr>
      <vt:lpstr>TİP İHALE DOKÜMANI</vt:lpstr>
      <vt:lpstr>TEKLİFLERİN HAZIRLANMASI VE SUNULMASI</vt:lpstr>
      <vt:lpstr>SORU</vt:lpstr>
      <vt:lpstr>TEKLİFLERİN HAZIRLANMASI VE SUNULMASI</vt:lpstr>
      <vt:lpstr>TEKLİFLERİN HAZIRLANMASI VE SUNULMASI</vt:lpstr>
      <vt:lpstr>GEÇİCİ TEMİNAT</vt:lpstr>
      <vt:lpstr>BANKA REFERANS MEKTUBU</vt:lpstr>
      <vt:lpstr>TEKLİFLERİN AÇILMASI VE DEĞERLENDİRİLMESİ </vt:lpstr>
      <vt:lpstr>TEKLİFLERİN AÇILMASI VE DEĞERLENDİRİLMESİ </vt:lpstr>
      <vt:lpstr>TEKLİFLERİN AÇILMASI VE DEĞERLENDİRİLMESİ </vt:lpstr>
      <vt:lpstr>SORU</vt:lpstr>
      <vt:lpstr>TEKLİFLERİN AÇILMASI VE DEĞERLENDİRİLMESİ </vt:lpstr>
      <vt:lpstr>TEKLİFLERİN DEĞERLENDİRİLMESİ </vt:lpstr>
      <vt:lpstr>TEKLİFLERİN DEĞERLENDİRİLMESİ </vt:lpstr>
      <vt:lpstr>TEKLİFLERİN DEĞERLENDİRİLMESİ </vt:lpstr>
      <vt:lpstr>TEKLİFLERİN DEĞERLENDİRİLMESİ </vt:lpstr>
      <vt:lpstr>SORU</vt:lpstr>
      <vt:lpstr>TEKLİFLERİN DEĞERLENDİRİLMESİ </vt:lpstr>
      <vt:lpstr>TEKLİFLERİN DEĞERLENDİRİLMESİ </vt:lpstr>
      <vt:lpstr>EKONOMİK AÇIDAN EN AVANTAJLI TEKLİF</vt:lpstr>
      <vt:lpstr>SORU</vt:lpstr>
      <vt:lpstr>TEKLİFLERİN DEĞERLENDİRİLMESİ </vt:lpstr>
      <vt:lpstr>SORU</vt:lpstr>
      <vt:lpstr>TEKLİFLERİN DEĞERLENDİRİLMESİ </vt:lpstr>
      <vt:lpstr>ELEKTRONİK EKSİLTME (1/11/2018’den itibaren)</vt:lpstr>
      <vt:lpstr>ELEKTRONİK EKSİLTME</vt:lpstr>
      <vt:lpstr>ELEKTRONİK EKSİLTME</vt:lpstr>
      <vt:lpstr>ELEKTRONİK EKSİLTME</vt:lpstr>
      <vt:lpstr>ELEKTRONİK EKSİLTME</vt:lpstr>
      <vt:lpstr>ELEKTRONİK EKSİLTME </vt:lpstr>
      <vt:lpstr>ELEKTRONİK EKSİLTME (Davet)</vt:lpstr>
      <vt:lpstr>ELEKTRONİK EKSİLTME (Davet)</vt:lpstr>
      <vt:lpstr>ELEKTRONİK EKSİLTME (Davet)</vt:lpstr>
      <vt:lpstr>ELEKTRONİK EKSİLTME</vt:lpstr>
      <vt:lpstr>ELEKTRONİK EKSİLTME (Davet Formu)</vt:lpstr>
      <vt:lpstr>ELEKTRONİK EKSİLTME (Davet Formu)</vt:lpstr>
      <vt:lpstr>ELEKTRONİK EKSİLTME (Davet Formu)</vt:lpstr>
      <vt:lpstr>ELEKTRONİK EKSİLTME</vt:lpstr>
      <vt:lpstr>ELEKTRONİK EKSİLTME</vt:lpstr>
      <vt:lpstr>ELEKTRONİK EKSİLTME</vt:lpstr>
      <vt:lpstr>ELEKTRONİK EKSİLTME</vt:lpstr>
      <vt:lpstr>ELEKTRONİK EKSİLTME</vt:lpstr>
      <vt:lpstr>ELEKTRONİK EKSİLTME</vt:lpstr>
      <vt:lpstr>ELEKTRONİK EKSİLTME</vt:lpstr>
      <vt:lpstr>ELEKTRONİK EKSİLTME</vt:lpstr>
      <vt:lpstr>ELEKTRONİK EKSİLTME</vt:lpstr>
      <vt:lpstr>ELEKTRONİK EKSİLTME</vt:lpstr>
      <vt:lpstr>ELEKTRONİK EKSİLTME</vt:lpstr>
      <vt:lpstr>ELEKTRONİK EKSİLTME</vt:lpstr>
      <vt:lpstr>YETERLİK SİSTEMİ </vt:lpstr>
      <vt:lpstr>YETERLİK SİSTEMİ  (4734 Ek madde 1)</vt:lpstr>
      <vt:lpstr>YETERLİK SİSTEMİ  </vt:lpstr>
      <vt:lpstr>PowerPoint Sunusu</vt:lpstr>
      <vt:lpstr>PowerPoint Sunusu</vt:lpstr>
      <vt:lpstr>YETERLİK SİSTEMİ Örnek </vt:lpstr>
      <vt:lpstr>YETERLİK SİSTEMİ Örnek </vt:lpstr>
      <vt:lpstr>YETERLİK SİSTEMİ Örnek </vt:lpstr>
      <vt:lpstr>T.C  KAMU İHALE KURUMU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kgjn</dc:title>
  <dc:creator>Emine Erdem Alpyürük</dc:creator>
  <cp:lastModifiedBy>Murat Yüksek</cp:lastModifiedBy>
  <cp:revision>786</cp:revision>
  <cp:lastPrinted>2018-09-18T10:31:16Z</cp:lastPrinted>
  <dcterms:created xsi:type="dcterms:W3CDTF">2009-03-24T10:49:32Z</dcterms:created>
  <dcterms:modified xsi:type="dcterms:W3CDTF">2018-12-07T07:46:54Z</dcterms:modified>
</cp:coreProperties>
</file>